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Corbel"/>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09B4B8-7966-454A-BDE9-E945AEE48387}">
  <a:tblStyle styleId="{7609B4B8-7966-454A-BDE9-E945AEE483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orbel-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orbel-italic.fntdata"/><Relationship Id="rId10" Type="http://schemas.openxmlformats.org/officeDocument/2006/relationships/slide" Target="slides/slide5.xml"/><Relationship Id="rId54" Type="http://schemas.openxmlformats.org/officeDocument/2006/relationships/font" Target="fonts/Corbel-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Corbel-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82659f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d82659f6f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c35f77a7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c35f77a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Corpus- collection of texts</a:t>
            </a:r>
            <a:endParaRPr/>
          </a:p>
          <a:p>
            <a:pPr indent="0" lvl="0" marL="0" rtl="0" algn="l">
              <a:spcBef>
                <a:spcPts val="0"/>
              </a:spcBef>
              <a:spcAft>
                <a:spcPts val="0"/>
              </a:spcAft>
              <a:buNone/>
            </a:pPr>
            <a:r>
              <a:rPr lang="en-US"/>
              <a:t>Tokenization-</a:t>
            </a:r>
            <a:r>
              <a:rPr lang="en-US" sz="700"/>
              <a:t> </a:t>
            </a:r>
            <a:r>
              <a:rPr lang="en-US" sz="1200">
                <a:solidFill>
                  <a:srgbClr val="292929"/>
                </a:solidFill>
                <a:highlight>
                  <a:srgbClr val="FFFFFF"/>
                </a:highlight>
                <a:latin typeface="Georgia"/>
                <a:ea typeface="Georgia"/>
                <a:cs typeface="Georgia"/>
                <a:sym typeface="Georgia"/>
              </a:rPr>
              <a:t>Tokenization is breaking the raw text into small chunks. Tokenization breaks the raw text into words, sentences called tokens.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US">
                <a:solidFill>
                  <a:schemeClr val="dk1"/>
                </a:solidFill>
                <a:highlight>
                  <a:srgbClr val="FFFFFF"/>
                </a:highlight>
              </a:rPr>
              <a:t>A stop word is a commonly used word (such as “the”, “a”, “an”, “in”) that a search engine has been programmed to ignore, both when indexing entries for searching and when retrieving them as the result of a search query.</a:t>
            </a:r>
            <a:endParaRPr>
              <a:solidFill>
                <a:schemeClr val="dk1"/>
              </a:solidFill>
              <a:highlight>
                <a:srgbClr val="FFFFFF"/>
              </a:highlight>
            </a:endParaRPr>
          </a:p>
          <a:p>
            <a:pPr indent="0" lvl="0" marL="0" rtl="0" algn="l">
              <a:spcBef>
                <a:spcPts val="0"/>
              </a:spcBef>
              <a:spcAft>
                <a:spcPts val="0"/>
              </a:spcAft>
              <a:buNone/>
            </a:pPr>
            <a:r>
              <a:rPr lang="en-US">
                <a:solidFill>
                  <a:schemeClr val="dk1"/>
                </a:solidFill>
                <a:highlight>
                  <a:srgbClr val="FFFFFF"/>
                </a:highlight>
              </a:rPr>
              <a:t>Stemming- </a:t>
            </a:r>
            <a:r>
              <a:rPr lang="en-US" sz="1200">
                <a:solidFill>
                  <a:schemeClr val="dk1"/>
                </a:solidFill>
                <a:highlight>
                  <a:srgbClr val="FFFFFF"/>
                </a:highlight>
              </a:rPr>
              <a:t>A stemming algorithm reduces the words “chocolates”, “chocolatey”, “choco” to the root word, “chocolate” and “retrieval”, “retrieved”, “retrieves” reduce to the stem “retrieve”.</a:t>
            </a:r>
            <a:endParaRPr sz="1200">
              <a:solidFill>
                <a:schemeClr val="dk1"/>
              </a:solidFill>
              <a:highlight>
                <a:srgbClr val="FFFFFF"/>
              </a:highlight>
            </a:endParaRPr>
          </a:p>
          <a:p>
            <a:pPr indent="0" lvl="0" marL="0" rtl="0" algn="l">
              <a:spcBef>
                <a:spcPts val="0"/>
              </a:spcBef>
              <a:spcAft>
                <a:spcPts val="0"/>
              </a:spcAft>
              <a:buNone/>
            </a:pPr>
            <a:r>
              <a:rPr lang="en-US" sz="1200">
                <a:solidFill>
                  <a:schemeClr val="dk1"/>
                </a:solidFill>
                <a:highlight>
                  <a:srgbClr val="FFFFFF"/>
                </a:highlight>
              </a:rPr>
              <a:t>Lemma</a:t>
            </a:r>
            <a:endParaRPr sz="12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9626a4d7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9626a4d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9626a4d7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9626a4d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9626a4d7a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9626a4d7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9626a4d7a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9626a4d7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9626a4d7a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9626a4d7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ad4883ecf_2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ad4883ecf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2659f6ff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2659f6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9626a4d7a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9626a4d7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ad4883ecf_2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ad4883ec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ad4883ecf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ad4883ec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82659f6f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82659f6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ad4883ecf_2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ad4883ecf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ad4883ecf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ad4883ecf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9626a4d7a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9626a4d7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9626a4d7a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9626a4d7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ad4883ecf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ad4883ec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af9d87621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af9d8762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4eb6d4b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4eb6d4b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04c33aff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04c33af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4eb6d4b7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4eb6d4b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9626a4d7a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9626a4d7a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9626a4d7a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9626a4d7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9626a4d7a_1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9626a4d7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4d5a8354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4d5a835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eb6d4b7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eb6d4b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9626a4d7a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9626a4d7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9626a4d7a_1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9626a4d7a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9626a4d7a_1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9626a4d7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4eb6d4b7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4eb6d4b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18de94f9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c18de94f9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9626a4d7a_1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9626a4d7a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ad4883ecf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ad4883ecf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9626a4d7a_1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9626a4d7a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4eb6d4b7f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4eb6d4b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4eb6d4b7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4eb6d4b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d4883ecf_2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ad4883ecf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2c36362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2c3636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83b1d67a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83b1d67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83b1d67a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83b1d67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9626a4d7a_1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9626a4d7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c406d9ca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c406d9c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2"/>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4060071" y="-859800"/>
            <a:ext cx="4038600" cy="98730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1400"/>
              </a:spcBef>
              <a:spcAft>
                <a:spcPts val="0"/>
              </a:spcAft>
              <a:buSzPts val="1440"/>
              <a:buChar char="•"/>
              <a:defRPr/>
            </a:lvl1pPr>
            <a:lvl2pPr indent="-320040" lvl="1" marL="914400" rtl="0" algn="l">
              <a:lnSpc>
                <a:spcPct val="90000"/>
              </a:lnSpc>
              <a:spcBef>
                <a:spcPts val="200"/>
              </a:spcBef>
              <a:spcAft>
                <a:spcPts val="0"/>
              </a:spcAft>
              <a:buSzPts val="1440"/>
              <a:buChar char="•"/>
              <a:defRPr/>
            </a:lvl2pPr>
            <a:lvl3pPr indent="-320039" lvl="2" marL="1371600" rtl="0" algn="l">
              <a:lnSpc>
                <a:spcPct val="90000"/>
              </a:lnSpc>
              <a:spcBef>
                <a:spcPts val="400"/>
              </a:spcBef>
              <a:spcAft>
                <a:spcPts val="0"/>
              </a:spcAft>
              <a:buSzPts val="1440"/>
              <a:buChar char="•"/>
              <a:defRPr/>
            </a:lvl3pPr>
            <a:lvl4pPr indent="-320039" lvl="3" marL="1828800" rtl="0" algn="l">
              <a:lnSpc>
                <a:spcPct val="90000"/>
              </a:lnSpc>
              <a:spcBef>
                <a:spcPts val="400"/>
              </a:spcBef>
              <a:spcAft>
                <a:spcPts val="0"/>
              </a:spcAft>
              <a:buSzPts val="1440"/>
              <a:buChar char="•"/>
              <a:defRPr/>
            </a:lvl4pPr>
            <a:lvl5pPr indent="-320039" lvl="4" marL="2286000" rtl="0" algn="l">
              <a:lnSpc>
                <a:spcPct val="90000"/>
              </a:lnSpc>
              <a:spcBef>
                <a:spcPts val="400"/>
              </a:spcBef>
              <a:spcAft>
                <a:spcPts val="0"/>
              </a:spcAft>
              <a:buSzPts val="1440"/>
              <a:buChar char="•"/>
              <a:defRPr/>
            </a:lvl5pPr>
            <a:lvl6pPr indent="-320039" lvl="5" marL="2743200" rtl="0" algn="l">
              <a:lnSpc>
                <a:spcPct val="90000"/>
              </a:lnSpc>
              <a:spcBef>
                <a:spcPts val="400"/>
              </a:spcBef>
              <a:spcAft>
                <a:spcPts val="0"/>
              </a:spcAft>
              <a:buSzPts val="1440"/>
              <a:buChar char="•"/>
              <a:defRPr/>
            </a:lvl6pPr>
            <a:lvl7pPr indent="-320039" lvl="6" marL="3200400" rtl="0" algn="l">
              <a:lnSpc>
                <a:spcPct val="90000"/>
              </a:lnSpc>
              <a:spcBef>
                <a:spcPts val="400"/>
              </a:spcBef>
              <a:spcAft>
                <a:spcPts val="0"/>
              </a:spcAft>
              <a:buSzPts val="1440"/>
              <a:buChar char="•"/>
              <a:defRPr/>
            </a:lvl7pPr>
            <a:lvl8pPr indent="-320040" lvl="7" marL="3657600" rtl="0" algn="l">
              <a:lnSpc>
                <a:spcPct val="90000"/>
              </a:lnSpc>
              <a:spcBef>
                <a:spcPts val="400"/>
              </a:spcBef>
              <a:spcAft>
                <a:spcPts val="0"/>
              </a:spcAft>
              <a:buSzPts val="1440"/>
              <a:buChar char="•"/>
              <a:defRPr/>
            </a:lvl8pPr>
            <a:lvl9pPr indent="-320040" lvl="8" marL="4114800" rtl="0" algn="l">
              <a:lnSpc>
                <a:spcPct val="90000"/>
              </a:lnSpc>
              <a:spcBef>
                <a:spcPts val="400"/>
              </a:spcBef>
              <a:spcAft>
                <a:spcPts val="400"/>
              </a:spcAft>
              <a:buSzPts val="1440"/>
              <a:buChar char="•"/>
              <a:defRPr/>
            </a:lvl9pPr>
          </a:lstStyle>
          <a:p/>
        </p:txBody>
      </p:sp>
      <p:sp>
        <p:nvSpPr>
          <p:cNvPr id="75" name="Google Shape;75;p11"/>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1400"/>
              </a:spcBef>
              <a:spcAft>
                <a:spcPts val="0"/>
              </a:spcAft>
              <a:buSzPts val="1440"/>
              <a:buChar char="•"/>
              <a:defRPr/>
            </a:lvl1pPr>
            <a:lvl2pPr indent="-320040" lvl="1" marL="914400" rtl="0" algn="l">
              <a:lnSpc>
                <a:spcPct val="90000"/>
              </a:lnSpc>
              <a:spcBef>
                <a:spcPts val="200"/>
              </a:spcBef>
              <a:spcAft>
                <a:spcPts val="0"/>
              </a:spcAft>
              <a:buSzPts val="1440"/>
              <a:buChar char="•"/>
              <a:defRPr/>
            </a:lvl2pPr>
            <a:lvl3pPr indent="-320039" lvl="2" marL="1371600" rtl="0" algn="l">
              <a:lnSpc>
                <a:spcPct val="90000"/>
              </a:lnSpc>
              <a:spcBef>
                <a:spcPts val="400"/>
              </a:spcBef>
              <a:spcAft>
                <a:spcPts val="0"/>
              </a:spcAft>
              <a:buSzPts val="1440"/>
              <a:buChar char="•"/>
              <a:defRPr/>
            </a:lvl3pPr>
            <a:lvl4pPr indent="-320039" lvl="3" marL="1828800" rtl="0" algn="l">
              <a:lnSpc>
                <a:spcPct val="90000"/>
              </a:lnSpc>
              <a:spcBef>
                <a:spcPts val="400"/>
              </a:spcBef>
              <a:spcAft>
                <a:spcPts val="0"/>
              </a:spcAft>
              <a:buSzPts val="1440"/>
              <a:buChar char="•"/>
              <a:defRPr/>
            </a:lvl4pPr>
            <a:lvl5pPr indent="-320039" lvl="4" marL="2286000" rtl="0" algn="l">
              <a:lnSpc>
                <a:spcPct val="90000"/>
              </a:lnSpc>
              <a:spcBef>
                <a:spcPts val="400"/>
              </a:spcBef>
              <a:spcAft>
                <a:spcPts val="0"/>
              </a:spcAft>
              <a:buSzPts val="1440"/>
              <a:buChar char="•"/>
              <a:defRPr/>
            </a:lvl5pPr>
            <a:lvl6pPr indent="-320039" lvl="5" marL="2743200" rtl="0" algn="l">
              <a:lnSpc>
                <a:spcPct val="90000"/>
              </a:lnSpc>
              <a:spcBef>
                <a:spcPts val="400"/>
              </a:spcBef>
              <a:spcAft>
                <a:spcPts val="0"/>
              </a:spcAft>
              <a:buSzPts val="1440"/>
              <a:buChar char="•"/>
              <a:defRPr/>
            </a:lvl6pPr>
            <a:lvl7pPr indent="-320039" lvl="6" marL="3200400" rtl="0" algn="l">
              <a:lnSpc>
                <a:spcPct val="90000"/>
              </a:lnSpc>
              <a:spcBef>
                <a:spcPts val="400"/>
              </a:spcBef>
              <a:spcAft>
                <a:spcPts val="0"/>
              </a:spcAft>
              <a:buSzPts val="1440"/>
              <a:buChar char="•"/>
              <a:defRPr/>
            </a:lvl7pPr>
            <a:lvl8pPr indent="-320040" lvl="7" marL="3657600" rtl="0" algn="l">
              <a:lnSpc>
                <a:spcPct val="90000"/>
              </a:lnSpc>
              <a:spcBef>
                <a:spcPts val="400"/>
              </a:spcBef>
              <a:spcAft>
                <a:spcPts val="0"/>
              </a:spcAft>
              <a:buSzPts val="1440"/>
              <a:buChar char="•"/>
              <a:defRPr/>
            </a:lvl8pPr>
            <a:lvl9pPr indent="-320040" lvl="8" marL="4114800" rtl="0" algn="l">
              <a:lnSpc>
                <a:spcPct val="90000"/>
              </a:lnSpc>
              <a:spcBef>
                <a:spcPts val="400"/>
              </a:spcBef>
              <a:spcAft>
                <a:spcPts val="400"/>
              </a:spcAft>
              <a:buSzPts val="1440"/>
              <a:buChar char="•"/>
              <a:defRPr/>
            </a:lvl9pPr>
          </a:lstStyle>
          <a:p/>
        </p:txBody>
      </p:sp>
      <p:sp>
        <p:nvSpPr>
          <p:cNvPr id="81" name="Google Shape;81;p12"/>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body"/>
          </p:nvPr>
        </p:nvSpPr>
        <p:spPr>
          <a:xfrm>
            <a:off x="1143000" y="2057400"/>
            <a:ext cx="9873000" cy="40386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1400"/>
              </a:spcBef>
              <a:spcAft>
                <a:spcPts val="0"/>
              </a:spcAft>
              <a:buSzPts val="1440"/>
              <a:buChar char="•"/>
              <a:defRPr/>
            </a:lvl1pPr>
            <a:lvl2pPr indent="-320040" lvl="1" marL="914400" rtl="0" algn="l">
              <a:lnSpc>
                <a:spcPct val="90000"/>
              </a:lnSpc>
              <a:spcBef>
                <a:spcPts val="200"/>
              </a:spcBef>
              <a:spcAft>
                <a:spcPts val="0"/>
              </a:spcAft>
              <a:buSzPts val="1440"/>
              <a:buChar char="•"/>
              <a:defRPr/>
            </a:lvl2pPr>
            <a:lvl3pPr indent="-320039" lvl="2" marL="1371600" rtl="0" algn="l">
              <a:lnSpc>
                <a:spcPct val="90000"/>
              </a:lnSpc>
              <a:spcBef>
                <a:spcPts val="400"/>
              </a:spcBef>
              <a:spcAft>
                <a:spcPts val="0"/>
              </a:spcAft>
              <a:buSzPts val="1440"/>
              <a:buChar char="•"/>
              <a:defRPr/>
            </a:lvl3pPr>
            <a:lvl4pPr indent="-320039" lvl="3" marL="1828800" rtl="0" algn="l">
              <a:lnSpc>
                <a:spcPct val="90000"/>
              </a:lnSpc>
              <a:spcBef>
                <a:spcPts val="400"/>
              </a:spcBef>
              <a:spcAft>
                <a:spcPts val="0"/>
              </a:spcAft>
              <a:buSzPts val="1440"/>
              <a:buChar char="•"/>
              <a:defRPr/>
            </a:lvl4pPr>
            <a:lvl5pPr indent="-320039" lvl="4" marL="2286000" rtl="0" algn="l">
              <a:lnSpc>
                <a:spcPct val="90000"/>
              </a:lnSpc>
              <a:spcBef>
                <a:spcPts val="400"/>
              </a:spcBef>
              <a:spcAft>
                <a:spcPts val="0"/>
              </a:spcAft>
              <a:buSzPts val="1440"/>
              <a:buChar char="•"/>
              <a:defRPr/>
            </a:lvl5pPr>
            <a:lvl6pPr indent="-320039" lvl="5" marL="2743200" rtl="0" algn="l">
              <a:lnSpc>
                <a:spcPct val="90000"/>
              </a:lnSpc>
              <a:spcBef>
                <a:spcPts val="400"/>
              </a:spcBef>
              <a:spcAft>
                <a:spcPts val="0"/>
              </a:spcAft>
              <a:buSzPts val="1440"/>
              <a:buChar char="•"/>
              <a:defRPr/>
            </a:lvl6pPr>
            <a:lvl7pPr indent="-320039" lvl="6" marL="3200400" rtl="0" algn="l">
              <a:lnSpc>
                <a:spcPct val="90000"/>
              </a:lnSpc>
              <a:spcBef>
                <a:spcPts val="400"/>
              </a:spcBef>
              <a:spcAft>
                <a:spcPts val="0"/>
              </a:spcAft>
              <a:buSzPts val="1440"/>
              <a:buChar char="•"/>
              <a:defRPr/>
            </a:lvl7pPr>
            <a:lvl8pPr indent="-320040" lvl="7" marL="3657600" rtl="0" algn="l">
              <a:lnSpc>
                <a:spcPct val="90000"/>
              </a:lnSpc>
              <a:spcBef>
                <a:spcPts val="400"/>
              </a:spcBef>
              <a:spcAft>
                <a:spcPts val="0"/>
              </a:spcAft>
              <a:buSzPts val="1440"/>
              <a:buChar char="•"/>
              <a:defRPr/>
            </a:lvl8pPr>
            <a:lvl9pPr indent="-320040" lvl="8" marL="4114800" rtl="0" algn="l">
              <a:lnSpc>
                <a:spcPct val="90000"/>
              </a:lnSpc>
              <a:spcBef>
                <a:spcPts val="400"/>
              </a:spcBef>
              <a:spcAft>
                <a:spcPts val="400"/>
              </a:spcAft>
              <a:buSzPts val="1440"/>
              <a:buChar char="•"/>
              <a:defRPr/>
            </a:lvl9pPr>
          </a:lstStyle>
          <a:p/>
        </p:txBody>
      </p:sp>
      <p:sp>
        <p:nvSpPr>
          <p:cNvPr id="19" name="Google Shape;19;p3"/>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p:nvPr/>
        </p:nvSpPr>
        <p:spPr>
          <a:xfrm>
            <a:off x="231140" y="243840"/>
            <a:ext cx="11724600" cy="6378000"/>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ctrTitle"/>
          </p:nvPr>
        </p:nvSpPr>
        <p:spPr>
          <a:xfrm>
            <a:off x="1109980" y="882376"/>
            <a:ext cx="9966900" cy="2926200"/>
          </a:xfrm>
          <a:prstGeom prst="rect">
            <a:avLst/>
          </a:prstGeom>
          <a:noFill/>
          <a:ln>
            <a:noFill/>
          </a:ln>
        </p:spPr>
        <p:txBody>
          <a:bodyPr anchorCtr="0" anchor="b" bIns="45700" lIns="91425" spcFirstLastPara="1" rIns="91425" wrap="square" tIns="45700">
            <a:noAutofit/>
          </a:bodyPr>
          <a:lstStyle>
            <a:lvl1pPr lvl="0" rtl="0" algn="ctr">
              <a:lnSpc>
                <a:spcPct val="85000"/>
              </a:lnSpc>
              <a:spcBef>
                <a:spcPts val="0"/>
              </a:spcBef>
              <a:spcAft>
                <a:spcPts val="0"/>
              </a:spcAft>
              <a:buClr>
                <a:srgbClr val="FFFFFF"/>
              </a:buClr>
              <a:buSzPts val="7200"/>
              <a:buFont typeface="Corbel"/>
              <a:buNone/>
              <a:defRPr b="1" sz="7200" cap="none">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4"/>
          <p:cNvSpPr txBox="1"/>
          <p:nvPr>
            <p:ph idx="1" type="subTitle"/>
          </p:nvPr>
        </p:nvSpPr>
        <p:spPr>
          <a:xfrm>
            <a:off x="1709530" y="3869634"/>
            <a:ext cx="8767800" cy="13881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400"/>
              </a:spcBef>
              <a:spcAft>
                <a:spcPts val="0"/>
              </a:spcAft>
              <a:buSzPts val="1760"/>
              <a:buNone/>
              <a:defRPr sz="2200">
                <a:solidFill>
                  <a:srgbClr val="FFFFFF"/>
                </a:solidFill>
              </a:defRPr>
            </a:lvl1pPr>
            <a:lvl2pPr lvl="1" rtl="0" algn="ctr">
              <a:lnSpc>
                <a:spcPct val="90000"/>
              </a:lnSpc>
              <a:spcBef>
                <a:spcPts val="200"/>
              </a:spcBef>
              <a:spcAft>
                <a:spcPts val="0"/>
              </a:spcAft>
              <a:buSzPts val="1760"/>
              <a:buNone/>
              <a:defRPr sz="2200"/>
            </a:lvl2pPr>
            <a:lvl3pPr lvl="2" rtl="0" algn="ctr">
              <a:lnSpc>
                <a:spcPct val="90000"/>
              </a:lnSpc>
              <a:spcBef>
                <a:spcPts val="400"/>
              </a:spcBef>
              <a:spcAft>
                <a:spcPts val="0"/>
              </a:spcAft>
              <a:buSzPts val="1760"/>
              <a:buNone/>
              <a:defRPr sz="2200"/>
            </a:lvl3pPr>
            <a:lvl4pPr lvl="3" rtl="0" algn="ctr">
              <a:lnSpc>
                <a:spcPct val="90000"/>
              </a:lnSpc>
              <a:spcBef>
                <a:spcPts val="400"/>
              </a:spcBef>
              <a:spcAft>
                <a:spcPts val="0"/>
              </a:spcAft>
              <a:buSzPts val="1600"/>
              <a:buNone/>
              <a:defRPr sz="2000"/>
            </a:lvl4pPr>
            <a:lvl5pPr lvl="4" rtl="0" algn="ctr">
              <a:lnSpc>
                <a:spcPct val="90000"/>
              </a:lnSpc>
              <a:spcBef>
                <a:spcPts val="400"/>
              </a:spcBef>
              <a:spcAft>
                <a:spcPts val="0"/>
              </a:spcAft>
              <a:buSzPts val="1600"/>
              <a:buNone/>
              <a:defRPr sz="2000"/>
            </a:lvl5pPr>
            <a:lvl6pPr lvl="5" rtl="0" algn="ctr">
              <a:lnSpc>
                <a:spcPct val="90000"/>
              </a:lnSpc>
              <a:spcBef>
                <a:spcPts val="400"/>
              </a:spcBef>
              <a:spcAft>
                <a:spcPts val="0"/>
              </a:spcAft>
              <a:buSzPts val="1600"/>
              <a:buNone/>
              <a:defRPr sz="2000"/>
            </a:lvl6pPr>
            <a:lvl7pPr lvl="6" rtl="0" algn="ctr">
              <a:lnSpc>
                <a:spcPct val="90000"/>
              </a:lnSpc>
              <a:spcBef>
                <a:spcPts val="400"/>
              </a:spcBef>
              <a:spcAft>
                <a:spcPts val="0"/>
              </a:spcAft>
              <a:buSzPts val="1600"/>
              <a:buNone/>
              <a:defRPr sz="2000"/>
            </a:lvl7pPr>
            <a:lvl8pPr lvl="7" rtl="0" algn="ctr">
              <a:lnSpc>
                <a:spcPct val="90000"/>
              </a:lnSpc>
              <a:spcBef>
                <a:spcPts val="400"/>
              </a:spcBef>
              <a:spcAft>
                <a:spcPts val="0"/>
              </a:spcAft>
              <a:buSzPts val="1600"/>
              <a:buNone/>
              <a:defRPr sz="2000"/>
            </a:lvl8pPr>
            <a:lvl9pPr lvl="8" rtl="0" algn="ctr">
              <a:lnSpc>
                <a:spcPct val="90000"/>
              </a:lnSpc>
              <a:spcBef>
                <a:spcPts val="400"/>
              </a:spcBef>
              <a:spcAft>
                <a:spcPts val="400"/>
              </a:spcAft>
              <a:buSzPts val="1600"/>
              <a:buNone/>
              <a:defRPr sz="2000"/>
            </a:lvl9pPr>
          </a:lstStyle>
          <a:p/>
        </p:txBody>
      </p:sp>
      <p:sp>
        <p:nvSpPr>
          <p:cNvPr id="26" name="Google Shape;26;p4"/>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rgbClr val="FFFFFF"/>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rgbClr val="FFFFFF"/>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4"/>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rgbClr val="FFFFFF"/>
                </a:solidFill>
                <a:latin typeface="Corbel"/>
                <a:ea typeface="Corbel"/>
                <a:cs typeface="Corbel"/>
                <a:sym typeface="Corbel"/>
              </a:defRPr>
            </a:lvl1pPr>
            <a:lvl2pPr indent="0" lvl="1" marL="0" rtl="0" algn="r">
              <a:spcBef>
                <a:spcPts val="0"/>
              </a:spcBef>
              <a:buNone/>
              <a:defRPr sz="1200">
                <a:solidFill>
                  <a:srgbClr val="FFFFFF"/>
                </a:solidFill>
                <a:latin typeface="Corbel"/>
                <a:ea typeface="Corbel"/>
                <a:cs typeface="Corbel"/>
                <a:sym typeface="Corbel"/>
              </a:defRPr>
            </a:lvl2pPr>
            <a:lvl3pPr indent="0" lvl="2" marL="0" rtl="0" algn="r">
              <a:spcBef>
                <a:spcPts val="0"/>
              </a:spcBef>
              <a:buNone/>
              <a:defRPr sz="1200">
                <a:solidFill>
                  <a:srgbClr val="FFFFFF"/>
                </a:solidFill>
                <a:latin typeface="Corbel"/>
                <a:ea typeface="Corbel"/>
                <a:cs typeface="Corbel"/>
                <a:sym typeface="Corbel"/>
              </a:defRPr>
            </a:lvl3pPr>
            <a:lvl4pPr indent="0" lvl="3" marL="0" rtl="0" algn="r">
              <a:spcBef>
                <a:spcPts val="0"/>
              </a:spcBef>
              <a:buNone/>
              <a:defRPr sz="1200">
                <a:solidFill>
                  <a:srgbClr val="FFFFFF"/>
                </a:solidFill>
                <a:latin typeface="Corbel"/>
                <a:ea typeface="Corbel"/>
                <a:cs typeface="Corbel"/>
                <a:sym typeface="Corbel"/>
              </a:defRPr>
            </a:lvl4pPr>
            <a:lvl5pPr indent="0" lvl="4" marL="0" rtl="0" algn="r">
              <a:spcBef>
                <a:spcPts val="0"/>
              </a:spcBef>
              <a:buNone/>
              <a:defRPr sz="1200">
                <a:solidFill>
                  <a:srgbClr val="FFFFFF"/>
                </a:solidFill>
                <a:latin typeface="Corbel"/>
                <a:ea typeface="Corbel"/>
                <a:cs typeface="Corbel"/>
                <a:sym typeface="Corbel"/>
              </a:defRPr>
            </a:lvl5pPr>
            <a:lvl6pPr indent="0" lvl="5" marL="0" rtl="0" algn="r">
              <a:spcBef>
                <a:spcPts val="0"/>
              </a:spcBef>
              <a:buNone/>
              <a:defRPr sz="1200">
                <a:solidFill>
                  <a:srgbClr val="FFFFFF"/>
                </a:solidFill>
                <a:latin typeface="Corbel"/>
                <a:ea typeface="Corbel"/>
                <a:cs typeface="Corbel"/>
                <a:sym typeface="Corbel"/>
              </a:defRPr>
            </a:lvl6pPr>
            <a:lvl7pPr indent="0" lvl="6" marL="0" rtl="0" algn="r">
              <a:spcBef>
                <a:spcPts val="0"/>
              </a:spcBef>
              <a:buNone/>
              <a:defRPr sz="1200">
                <a:solidFill>
                  <a:srgbClr val="FFFFFF"/>
                </a:solidFill>
                <a:latin typeface="Corbel"/>
                <a:ea typeface="Corbel"/>
                <a:cs typeface="Corbel"/>
                <a:sym typeface="Corbel"/>
              </a:defRPr>
            </a:lvl7pPr>
            <a:lvl8pPr indent="0" lvl="7" marL="0" rtl="0" algn="r">
              <a:spcBef>
                <a:spcPts val="0"/>
              </a:spcBef>
              <a:buNone/>
              <a:defRPr sz="1200">
                <a:solidFill>
                  <a:srgbClr val="FFFFFF"/>
                </a:solidFill>
                <a:latin typeface="Corbel"/>
                <a:ea typeface="Corbel"/>
                <a:cs typeface="Corbel"/>
                <a:sym typeface="Corbel"/>
              </a:defRPr>
            </a:lvl8pPr>
            <a:lvl9pPr indent="0" lvl="8" marL="0" rtl="0" algn="r">
              <a:spcBef>
                <a:spcPts val="0"/>
              </a:spcBef>
              <a:buNone/>
              <a:defRPr sz="1200">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29" name="Google Shape;29;p4"/>
          <p:cNvCxnSpPr/>
          <p:nvPr/>
        </p:nvCxnSpPr>
        <p:spPr>
          <a:xfrm>
            <a:off x="1978660" y="3733800"/>
            <a:ext cx="8229600"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1106424" y="1173575"/>
            <a:ext cx="9966900" cy="2926200"/>
          </a:xfrm>
          <a:prstGeom prst="rect">
            <a:avLst/>
          </a:prstGeom>
          <a:noFill/>
          <a:ln>
            <a:noFill/>
          </a:ln>
        </p:spPr>
        <p:txBody>
          <a:bodyPr anchorCtr="0" anchor="b" bIns="45700" lIns="91425" spcFirstLastPara="1" rIns="91425" wrap="square" tIns="45700">
            <a:noAutofit/>
          </a:bodyPr>
          <a:lstStyle>
            <a:lvl1pPr lvl="0" rtl="0" algn="ctr">
              <a:lnSpc>
                <a:spcPct val="85000"/>
              </a:lnSpc>
              <a:spcBef>
                <a:spcPts val="0"/>
              </a:spcBef>
              <a:spcAft>
                <a:spcPts val="0"/>
              </a:spcAft>
              <a:buClr>
                <a:schemeClr val="accent1"/>
              </a:buClr>
              <a:buSzPts val="7200"/>
              <a:buFont typeface="Corbel"/>
              <a:buNone/>
              <a:defRPr b="0" sz="72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5"/>
          <p:cNvSpPr txBox="1"/>
          <p:nvPr>
            <p:ph idx="1" type="body"/>
          </p:nvPr>
        </p:nvSpPr>
        <p:spPr>
          <a:xfrm>
            <a:off x="1709928" y="4154520"/>
            <a:ext cx="8769000" cy="13638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1400"/>
              </a:spcBef>
              <a:spcAft>
                <a:spcPts val="0"/>
              </a:spcAft>
              <a:buSzPts val="1760"/>
              <a:buNone/>
              <a:defRPr sz="2200">
                <a:solidFill>
                  <a:schemeClr val="accent1"/>
                </a:solidFill>
              </a:defRPr>
            </a:lvl1pPr>
            <a:lvl2pPr indent="-228600" lvl="1" marL="914400" rtl="0" algn="l">
              <a:lnSpc>
                <a:spcPct val="90000"/>
              </a:lnSpc>
              <a:spcBef>
                <a:spcPts val="200"/>
              </a:spcBef>
              <a:spcAft>
                <a:spcPts val="0"/>
              </a:spcAft>
              <a:buSzPts val="1440"/>
              <a:buNone/>
              <a:defRPr sz="1800">
                <a:solidFill>
                  <a:srgbClr val="888888"/>
                </a:solidFill>
              </a:defRPr>
            </a:lvl2pPr>
            <a:lvl3pPr indent="-228600" lvl="2" marL="1371600" rtl="0" algn="l">
              <a:lnSpc>
                <a:spcPct val="90000"/>
              </a:lnSpc>
              <a:spcBef>
                <a:spcPts val="400"/>
              </a:spcBef>
              <a:spcAft>
                <a:spcPts val="0"/>
              </a:spcAft>
              <a:buSzPts val="1280"/>
              <a:buNone/>
              <a:defRPr sz="1600">
                <a:solidFill>
                  <a:srgbClr val="888888"/>
                </a:solidFill>
              </a:defRPr>
            </a:lvl3pPr>
            <a:lvl4pPr indent="-228600" lvl="3" marL="1828800" rtl="0" algn="l">
              <a:lnSpc>
                <a:spcPct val="90000"/>
              </a:lnSpc>
              <a:spcBef>
                <a:spcPts val="400"/>
              </a:spcBef>
              <a:spcAft>
                <a:spcPts val="0"/>
              </a:spcAft>
              <a:buSzPts val="1120"/>
              <a:buNone/>
              <a:defRPr sz="1400">
                <a:solidFill>
                  <a:srgbClr val="888888"/>
                </a:solidFill>
              </a:defRPr>
            </a:lvl4pPr>
            <a:lvl5pPr indent="-228600" lvl="4" marL="2286000" rtl="0" algn="l">
              <a:lnSpc>
                <a:spcPct val="90000"/>
              </a:lnSpc>
              <a:spcBef>
                <a:spcPts val="400"/>
              </a:spcBef>
              <a:spcAft>
                <a:spcPts val="0"/>
              </a:spcAft>
              <a:buSzPts val="1120"/>
              <a:buNone/>
              <a:defRPr sz="1400">
                <a:solidFill>
                  <a:srgbClr val="888888"/>
                </a:solidFill>
              </a:defRPr>
            </a:lvl5pPr>
            <a:lvl6pPr indent="-228600" lvl="5" marL="2743200" rtl="0" algn="l">
              <a:lnSpc>
                <a:spcPct val="90000"/>
              </a:lnSpc>
              <a:spcBef>
                <a:spcPts val="400"/>
              </a:spcBef>
              <a:spcAft>
                <a:spcPts val="0"/>
              </a:spcAft>
              <a:buSzPts val="1120"/>
              <a:buNone/>
              <a:defRPr sz="1400">
                <a:solidFill>
                  <a:srgbClr val="888888"/>
                </a:solidFill>
              </a:defRPr>
            </a:lvl6pPr>
            <a:lvl7pPr indent="-228600" lvl="6" marL="3200400" rtl="0" algn="l">
              <a:lnSpc>
                <a:spcPct val="90000"/>
              </a:lnSpc>
              <a:spcBef>
                <a:spcPts val="400"/>
              </a:spcBef>
              <a:spcAft>
                <a:spcPts val="0"/>
              </a:spcAft>
              <a:buSzPts val="1120"/>
              <a:buNone/>
              <a:defRPr sz="1400">
                <a:solidFill>
                  <a:srgbClr val="888888"/>
                </a:solidFill>
              </a:defRPr>
            </a:lvl7pPr>
            <a:lvl8pPr indent="-228600" lvl="7" marL="3657600" rtl="0" algn="l">
              <a:lnSpc>
                <a:spcPct val="90000"/>
              </a:lnSpc>
              <a:spcBef>
                <a:spcPts val="400"/>
              </a:spcBef>
              <a:spcAft>
                <a:spcPts val="0"/>
              </a:spcAft>
              <a:buSzPts val="1120"/>
              <a:buNone/>
              <a:defRPr sz="1400">
                <a:solidFill>
                  <a:srgbClr val="888888"/>
                </a:solidFill>
              </a:defRPr>
            </a:lvl8pPr>
            <a:lvl9pPr indent="-228600" lvl="8" marL="4114800" rtl="0" algn="l">
              <a:lnSpc>
                <a:spcPct val="90000"/>
              </a:lnSpc>
              <a:spcBef>
                <a:spcPts val="400"/>
              </a:spcBef>
              <a:spcAft>
                <a:spcPts val="400"/>
              </a:spcAft>
              <a:buSzPts val="1120"/>
              <a:buNone/>
              <a:defRPr sz="1400">
                <a:solidFill>
                  <a:srgbClr val="888888"/>
                </a:solidFill>
              </a:defRPr>
            </a:lvl9pPr>
          </a:lstStyle>
          <a:p/>
        </p:txBody>
      </p:sp>
      <p:sp>
        <p:nvSpPr>
          <p:cNvPr id="33" name="Google Shape;33;p5"/>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5"/>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6" name="Google Shape;36;p5"/>
          <p:cNvCxnSpPr/>
          <p:nvPr/>
        </p:nvCxnSpPr>
        <p:spPr>
          <a:xfrm>
            <a:off x="1981200" y="4020408"/>
            <a:ext cx="8229600"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6"/>
          <p:cNvSpPr txBox="1"/>
          <p:nvPr>
            <p:ph idx="1" type="body"/>
          </p:nvPr>
        </p:nvSpPr>
        <p:spPr>
          <a:xfrm>
            <a:off x="1143000" y="2057399"/>
            <a:ext cx="4755000" cy="4023300"/>
          </a:xfrm>
          <a:prstGeom prst="rect">
            <a:avLst/>
          </a:prstGeom>
          <a:noFill/>
          <a:ln>
            <a:noFill/>
          </a:ln>
        </p:spPr>
        <p:txBody>
          <a:bodyPr anchorCtr="0" anchor="t" bIns="45700" lIns="91425" spcFirstLastPara="1" rIns="91425" wrap="square" tIns="45700">
            <a:noAutofit/>
          </a:bodyPr>
          <a:lstStyle>
            <a:lvl1pPr indent="-340360" lvl="0" marL="457200" rtl="0" algn="l">
              <a:lnSpc>
                <a:spcPct val="90000"/>
              </a:lnSpc>
              <a:spcBef>
                <a:spcPts val="1400"/>
              </a:spcBef>
              <a:spcAft>
                <a:spcPts val="0"/>
              </a:spcAft>
              <a:buSzPts val="1760"/>
              <a:buChar char="•"/>
              <a:defRPr sz="2200"/>
            </a:lvl1pPr>
            <a:lvl2pPr indent="-330200" lvl="1" marL="914400" rtl="0" algn="l">
              <a:lnSpc>
                <a:spcPct val="90000"/>
              </a:lnSpc>
              <a:spcBef>
                <a:spcPts val="200"/>
              </a:spcBef>
              <a:spcAft>
                <a:spcPts val="0"/>
              </a:spcAft>
              <a:buSzPts val="1600"/>
              <a:buChar char="•"/>
              <a:defRPr sz="2000"/>
            </a:lvl2pPr>
            <a:lvl3pPr indent="-320039" lvl="2" marL="1371600" rtl="0" algn="l">
              <a:lnSpc>
                <a:spcPct val="90000"/>
              </a:lnSpc>
              <a:spcBef>
                <a:spcPts val="400"/>
              </a:spcBef>
              <a:spcAft>
                <a:spcPts val="0"/>
              </a:spcAft>
              <a:buSzPts val="1440"/>
              <a:buChar char="•"/>
              <a:defRPr sz="1800"/>
            </a:lvl3pPr>
            <a:lvl4pPr indent="-309880" lvl="3" marL="1828800" rtl="0" algn="l">
              <a:lnSpc>
                <a:spcPct val="90000"/>
              </a:lnSpc>
              <a:spcBef>
                <a:spcPts val="400"/>
              </a:spcBef>
              <a:spcAft>
                <a:spcPts val="0"/>
              </a:spcAft>
              <a:buSzPts val="1280"/>
              <a:buChar char="•"/>
              <a:defRPr sz="1600"/>
            </a:lvl4pPr>
            <a:lvl5pPr indent="-309879" lvl="4" marL="2286000" rtl="0" algn="l">
              <a:lnSpc>
                <a:spcPct val="90000"/>
              </a:lnSpc>
              <a:spcBef>
                <a:spcPts val="400"/>
              </a:spcBef>
              <a:spcAft>
                <a:spcPts val="0"/>
              </a:spcAft>
              <a:buSzPts val="1280"/>
              <a:buChar char="•"/>
              <a:defRPr sz="1600"/>
            </a:lvl5pPr>
            <a:lvl6pPr indent="-309879" lvl="5" marL="2743200" rtl="0" algn="l">
              <a:lnSpc>
                <a:spcPct val="90000"/>
              </a:lnSpc>
              <a:spcBef>
                <a:spcPts val="400"/>
              </a:spcBef>
              <a:spcAft>
                <a:spcPts val="0"/>
              </a:spcAft>
              <a:buSzPts val="1280"/>
              <a:buChar char="•"/>
              <a:defRPr sz="1600"/>
            </a:lvl6pPr>
            <a:lvl7pPr indent="-309879" lvl="6" marL="3200400" rtl="0" algn="l">
              <a:lnSpc>
                <a:spcPct val="90000"/>
              </a:lnSpc>
              <a:spcBef>
                <a:spcPts val="400"/>
              </a:spcBef>
              <a:spcAft>
                <a:spcPts val="0"/>
              </a:spcAft>
              <a:buSzPts val="1280"/>
              <a:buChar char="•"/>
              <a:defRPr sz="1600"/>
            </a:lvl7pPr>
            <a:lvl8pPr indent="-309879" lvl="7" marL="3657600" rtl="0" algn="l">
              <a:lnSpc>
                <a:spcPct val="90000"/>
              </a:lnSpc>
              <a:spcBef>
                <a:spcPts val="400"/>
              </a:spcBef>
              <a:spcAft>
                <a:spcPts val="0"/>
              </a:spcAft>
              <a:buSzPts val="1280"/>
              <a:buChar char="•"/>
              <a:defRPr sz="1600"/>
            </a:lvl8pPr>
            <a:lvl9pPr indent="-309879" lvl="8" marL="4114800" rtl="0" algn="l">
              <a:lnSpc>
                <a:spcPct val="90000"/>
              </a:lnSpc>
              <a:spcBef>
                <a:spcPts val="400"/>
              </a:spcBef>
              <a:spcAft>
                <a:spcPts val="400"/>
              </a:spcAft>
              <a:buSzPts val="1280"/>
              <a:buChar char="•"/>
              <a:defRPr sz="1600"/>
            </a:lvl9pPr>
          </a:lstStyle>
          <a:p/>
        </p:txBody>
      </p:sp>
      <p:sp>
        <p:nvSpPr>
          <p:cNvPr id="40" name="Google Shape;40;p6"/>
          <p:cNvSpPr txBox="1"/>
          <p:nvPr>
            <p:ph idx="2" type="body"/>
          </p:nvPr>
        </p:nvSpPr>
        <p:spPr>
          <a:xfrm>
            <a:off x="6267612" y="2057400"/>
            <a:ext cx="4755000" cy="4023300"/>
          </a:xfrm>
          <a:prstGeom prst="rect">
            <a:avLst/>
          </a:prstGeom>
          <a:noFill/>
          <a:ln>
            <a:noFill/>
          </a:ln>
        </p:spPr>
        <p:txBody>
          <a:bodyPr anchorCtr="0" anchor="t" bIns="45700" lIns="91425" spcFirstLastPara="1" rIns="91425" wrap="square" tIns="45700">
            <a:noAutofit/>
          </a:bodyPr>
          <a:lstStyle>
            <a:lvl1pPr indent="-340360" lvl="0" marL="457200" rtl="0" algn="l">
              <a:lnSpc>
                <a:spcPct val="90000"/>
              </a:lnSpc>
              <a:spcBef>
                <a:spcPts val="1400"/>
              </a:spcBef>
              <a:spcAft>
                <a:spcPts val="0"/>
              </a:spcAft>
              <a:buSzPts val="1760"/>
              <a:buChar char="•"/>
              <a:defRPr sz="2200"/>
            </a:lvl1pPr>
            <a:lvl2pPr indent="-330200" lvl="1" marL="914400" rtl="0" algn="l">
              <a:lnSpc>
                <a:spcPct val="90000"/>
              </a:lnSpc>
              <a:spcBef>
                <a:spcPts val="200"/>
              </a:spcBef>
              <a:spcAft>
                <a:spcPts val="0"/>
              </a:spcAft>
              <a:buSzPts val="1600"/>
              <a:buChar char="•"/>
              <a:defRPr sz="2000"/>
            </a:lvl2pPr>
            <a:lvl3pPr indent="-320039" lvl="2" marL="1371600" rtl="0" algn="l">
              <a:lnSpc>
                <a:spcPct val="90000"/>
              </a:lnSpc>
              <a:spcBef>
                <a:spcPts val="400"/>
              </a:spcBef>
              <a:spcAft>
                <a:spcPts val="0"/>
              </a:spcAft>
              <a:buSzPts val="1440"/>
              <a:buChar char="•"/>
              <a:defRPr sz="1800"/>
            </a:lvl3pPr>
            <a:lvl4pPr indent="-309880" lvl="3" marL="1828800" rtl="0" algn="l">
              <a:lnSpc>
                <a:spcPct val="90000"/>
              </a:lnSpc>
              <a:spcBef>
                <a:spcPts val="400"/>
              </a:spcBef>
              <a:spcAft>
                <a:spcPts val="0"/>
              </a:spcAft>
              <a:buSzPts val="1280"/>
              <a:buChar char="•"/>
              <a:defRPr sz="1600"/>
            </a:lvl4pPr>
            <a:lvl5pPr indent="-309879" lvl="4" marL="2286000" rtl="0" algn="l">
              <a:lnSpc>
                <a:spcPct val="90000"/>
              </a:lnSpc>
              <a:spcBef>
                <a:spcPts val="400"/>
              </a:spcBef>
              <a:spcAft>
                <a:spcPts val="0"/>
              </a:spcAft>
              <a:buSzPts val="1280"/>
              <a:buChar char="•"/>
              <a:defRPr sz="1600"/>
            </a:lvl5pPr>
            <a:lvl6pPr indent="-309879" lvl="5" marL="2743200" rtl="0" algn="l">
              <a:lnSpc>
                <a:spcPct val="90000"/>
              </a:lnSpc>
              <a:spcBef>
                <a:spcPts val="400"/>
              </a:spcBef>
              <a:spcAft>
                <a:spcPts val="0"/>
              </a:spcAft>
              <a:buSzPts val="1280"/>
              <a:buChar char="•"/>
              <a:defRPr sz="1600"/>
            </a:lvl6pPr>
            <a:lvl7pPr indent="-309879" lvl="6" marL="3200400" rtl="0" algn="l">
              <a:lnSpc>
                <a:spcPct val="90000"/>
              </a:lnSpc>
              <a:spcBef>
                <a:spcPts val="400"/>
              </a:spcBef>
              <a:spcAft>
                <a:spcPts val="0"/>
              </a:spcAft>
              <a:buSzPts val="1280"/>
              <a:buChar char="•"/>
              <a:defRPr sz="1600"/>
            </a:lvl7pPr>
            <a:lvl8pPr indent="-309879" lvl="7" marL="3657600" rtl="0" algn="l">
              <a:lnSpc>
                <a:spcPct val="90000"/>
              </a:lnSpc>
              <a:spcBef>
                <a:spcPts val="400"/>
              </a:spcBef>
              <a:spcAft>
                <a:spcPts val="0"/>
              </a:spcAft>
              <a:buSzPts val="1280"/>
              <a:buChar char="•"/>
              <a:defRPr sz="1600"/>
            </a:lvl8pPr>
            <a:lvl9pPr indent="-309879" lvl="8" marL="4114800" rtl="0" algn="l">
              <a:lnSpc>
                <a:spcPct val="90000"/>
              </a:lnSpc>
              <a:spcBef>
                <a:spcPts val="400"/>
              </a:spcBef>
              <a:spcAft>
                <a:spcPts val="400"/>
              </a:spcAft>
              <a:buSzPts val="1280"/>
              <a:buChar char="•"/>
              <a:defRPr sz="1600"/>
            </a:lvl9pPr>
          </a:lstStyle>
          <a:p/>
        </p:txBody>
      </p:sp>
      <p:sp>
        <p:nvSpPr>
          <p:cNvPr id="41" name="Google Shape;41;p6"/>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7"/>
          <p:cNvSpPr txBox="1"/>
          <p:nvPr>
            <p:ph idx="1" type="body"/>
          </p:nvPr>
        </p:nvSpPr>
        <p:spPr>
          <a:xfrm>
            <a:off x="1143000" y="2001511"/>
            <a:ext cx="4755000" cy="777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0"/>
              </a:spcBef>
              <a:spcAft>
                <a:spcPts val="0"/>
              </a:spcAft>
              <a:buSzPts val="1920"/>
              <a:buNone/>
              <a:defRPr b="1" sz="2400"/>
            </a:lvl1pPr>
            <a:lvl2pPr indent="-228600" lvl="1" marL="914400" rtl="0" algn="l">
              <a:lnSpc>
                <a:spcPct val="90000"/>
              </a:lnSpc>
              <a:spcBef>
                <a:spcPts val="200"/>
              </a:spcBef>
              <a:spcAft>
                <a:spcPts val="0"/>
              </a:spcAft>
              <a:buSzPts val="1600"/>
              <a:buNone/>
              <a:defRPr b="1" sz="2000"/>
            </a:lvl2pPr>
            <a:lvl3pPr indent="-228600" lvl="2" marL="1371600" rtl="0" algn="l">
              <a:lnSpc>
                <a:spcPct val="90000"/>
              </a:lnSpc>
              <a:spcBef>
                <a:spcPts val="400"/>
              </a:spcBef>
              <a:spcAft>
                <a:spcPts val="0"/>
              </a:spcAft>
              <a:buSzPts val="1440"/>
              <a:buNone/>
              <a:defRPr b="1" sz="1800"/>
            </a:lvl3pPr>
            <a:lvl4pPr indent="-228600" lvl="3" marL="1828800" rtl="0" algn="l">
              <a:lnSpc>
                <a:spcPct val="90000"/>
              </a:lnSpc>
              <a:spcBef>
                <a:spcPts val="400"/>
              </a:spcBef>
              <a:spcAft>
                <a:spcPts val="0"/>
              </a:spcAft>
              <a:buSzPts val="1280"/>
              <a:buNone/>
              <a:defRPr b="1" sz="1600"/>
            </a:lvl4pPr>
            <a:lvl5pPr indent="-228600" lvl="4" marL="2286000" rtl="0" algn="l">
              <a:lnSpc>
                <a:spcPct val="90000"/>
              </a:lnSpc>
              <a:spcBef>
                <a:spcPts val="400"/>
              </a:spcBef>
              <a:spcAft>
                <a:spcPts val="0"/>
              </a:spcAft>
              <a:buSzPts val="1280"/>
              <a:buNone/>
              <a:defRPr b="1" sz="1600"/>
            </a:lvl5pPr>
            <a:lvl6pPr indent="-228600" lvl="5" marL="2743200" rtl="0" algn="l">
              <a:lnSpc>
                <a:spcPct val="90000"/>
              </a:lnSpc>
              <a:spcBef>
                <a:spcPts val="400"/>
              </a:spcBef>
              <a:spcAft>
                <a:spcPts val="0"/>
              </a:spcAft>
              <a:buSzPts val="1280"/>
              <a:buNone/>
              <a:defRPr b="1" sz="1600"/>
            </a:lvl6pPr>
            <a:lvl7pPr indent="-228600" lvl="6" marL="3200400" rtl="0" algn="l">
              <a:lnSpc>
                <a:spcPct val="90000"/>
              </a:lnSpc>
              <a:spcBef>
                <a:spcPts val="400"/>
              </a:spcBef>
              <a:spcAft>
                <a:spcPts val="0"/>
              </a:spcAft>
              <a:buSzPts val="1280"/>
              <a:buNone/>
              <a:defRPr b="1" sz="1600"/>
            </a:lvl7pPr>
            <a:lvl8pPr indent="-228600" lvl="7" marL="3657600" rtl="0" algn="l">
              <a:lnSpc>
                <a:spcPct val="90000"/>
              </a:lnSpc>
              <a:spcBef>
                <a:spcPts val="400"/>
              </a:spcBef>
              <a:spcAft>
                <a:spcPts val="0"/>
              </a:spcAft>
              <a:buSzPts val="1280"/>
              <a:buNone/>
              <a:defRPr b="1" sz="1600"/>
            </a:lvl8pPr>
            <a:lvl9pPr indent="-228600" lvl="8" marL="4114800" rtl="0" algn="l">
              <a:lnSpc>
                <a:spcPct val="90000"/>
              </a:lnSpc>
              <a:spcBef>
                <a:spcPts val="400"/>
              </a:spcBef>
              <a:spcAft>
                <a:spcPts val="400"/>
              </a:spcAft>
              <a:buSzPts val="1280"/>
              <a:buNone/>
              <a:defRPr b="1" sz="1600"/>
            </a:lvl9pPr>
          </a:lstStyle>
          <a:p/>
        </p:txBody>
      </p:sp>
      <p:sp>
        <p:nvSpPr>
          <p:cNvPr id="47" name="Google Shape;47;p7"/>
          <p:cNvSpPr txBox="1"/>
          <p:nvPr>
            <p:ph idx="2" type="body"/>
          </p:nvPr>
        </p:nvSpPr>
        <p:spPr>
          <a:xfrm>
            <a:off x="1143000" y="2721483"/>
            <a:ext cx="4755000" cy="3383400"/>
          </a:xfrm>
          <a:prstGeom prst="rect">
            <a:avLst/>
          </a:prstGeom>
          <a:noFill/>
          <a:ln>
            <a:noFill/>
          </a:ln>
        </p:spPr>
        <p:txBody>
          <a:bodyPr anchorCtr="0" anchor="t" bIns="45700" lIns="91425" spcFirstLastPara="1" rIns="91425" wrap="square" tIns="45700">
            <a:noAutofit/>
          </a:bodyPr>
          <a:lstStyle>
            <a:lvl1pPr indent="-340360" lvl="0" marL="457200" rtl="0" algn="l">
              <a:lnSpc>
                <a:spcPct val="90000"/>
              </a:lnSpc>
              <a:spcBef>
                <a:spcPts val="1400"/>
              </a:spcBef>
              <a:spcAft>
                <a:spcPts val="0"/>
              </a:spcAft>
              <a:buSzPts val="1760"/>
              <a:buChar char="•"/>
              <a:defRPr sz="2200"/>
            </a:lvl1pPr>
            <a:lvl2pPr indent="-330200" lvl="1" marL="914400" rtl="0" algn="l">
              <a:lnSpc>
                <a:spcPct val="90000"/>
              </a:lnSpc>
              <a:spcBef>
                <a:spcPts val="200"/>
              </a:spcBef>
              <a:spcAft>
                <a:spcPts val="0"/>
              </a:spcAft>
              <a:buSzPts val="1600"/>
              <a:buChar char="•"/>
              <a:defRPr sz="2000"/>
            </a:lvl2pPr>
            <a:lvl3pPr indent="-320039" lvl="2" marL="1371600" rtl="0" algn="l">
              <a:lnSpc>
                <a:spcPct val="90000"/>
              </a:lnSpc>
              <a:spcBef>
                <a:spcPts val="400"/>
              </a:spcBef>
              <a:spcAft>
                <a:spcPts val="0"/>
              </a:spcAft>
              <a:buSzPts val="1440"/>
              <a:buChar char="•"/>
              <a:defRPr sz="1800"/>
            </a:lvl3pPr>
            <a:lvl4pPr indent="-309880" lvl="3" marL="1828800" rtl="0" algn="l">
              <a:lnSpc>
                <a:spcPct val="90000"/>
              </a:lnSpc>
              <a:spcBef>
                <a:spcPts val="400"/>
              </a:spcBef>
              <a:spcAft>
                <a:spcPts val="0"/>
              </a:spcAft>
              <a:buSzPts val="1280"/>
              <a:buChar char="•"/>
              <a:defRPr sz="1600"/>
            </a:lvl4pPr>
            <a:lvl5pPr indent="-309879" lvl="4" marL="2286000" rtl="0" algn="l">
              <a:lnSpc>
                <a:spcPct val="90000"/>
              </a:lnSpc>
              <a:spcBef>
                <a:spcPts val="400"/>
              </a:spcBef>
              <a:spcAft>
                <a:spcPts val="0"/>
              </a:spcAft>
              <a:buSzPts val="1280"/>
              <a:buChar char="•"/>
              <a:defRPr sz="1600"/>
            </a:lvl5pPr>
            <a:lvl6pPr indent="-309879" lvl="5" marL="2743200" rtl="0" algn="l">
              <a:lnSpc>
                <a:spcPct val="90000"/>
              </a:lnSpc>
              <a:spcBef>
                <a:spcPts val="400"/>
              </a:spcBef>
              <a:spcAft>
                <a:spcPts val="0"/>
              </a:spcAft>
              <a:buSzPts val="1280"/>
              <a:buChar char="•"/>
              <a:defRPr sz="1600"/>
            </a:lvl6pPr>
            <a:lvl7pPr indent="-309879" lvl="6" marL="3200400" rtl="0" algn="l">
              <a:lnSpc>
                <a:spcPct val="90000"/>
              </a:lnSpc>
              <a:spcBef>
                <a:spcPts val="400"/>
              </a:spcBef>
              <a:spcAft>
                <a:spcPts val="0"/>
              </a:spcAft>
              <a:buSzPts val="1280"/>
              <a:buChar char="•"/>
              <a:defRPr sz="1600"/>
            </a:lvl7pPr>
            <a:lvl8pPr indent="-309879" lvl="7" marL="3657600" rtl="0" algn="l">
              <a:lnSpc>
                <a:spcPct val="90000"/>
              </a:lnSpc>
              <a:spcBef>
                <a:spcPts val="400"/>
              </a:spcBef>
              <a:spcAft>
                <a:spcPts val="0"/>
              </a:spcAft>
              <a:buSzPts val="1280"/>
              <a:buChar char="•"/>
              <a:defRPr sz="1600"/>
            </a:lvl8pPr>
            <a:lvl9pPr indent="-309879" lvl="8" marL="4114800" rtl="0" algn="l">
              <a:lnSpc>
                <a:spcPct val="90000"/>
              </a:lnSpc>
              <a:spcBef>
                <a:spcPts val="400"/>
              </a:spcBef>
              <a:spcAft>
                <a:spcPts val="400"/>
              </a:spcAft>
              <a:buSzPts val="1280"/>
              <a:buChar char="•"/>
              <a:defRPr sz="1600"/>
            </a:lvl9pPr>
          </a:lstStyle>
          <a:p/>
        </p:txBody>
      </p:sp>
      <p:sp>
        <p:nvSpPr>
          <p:cNvPr id="48" name="Google Shape;48;p7"/>
          <p:cNvSpPr txBox="1"/>
          <p:nvPr>
            <p:ph idx="3" type="body"/>
          </p:nvPr>
        </p:nvSpPr>
        <p:spPr>
          <a:xfrm>
            <a:off x="6269173" y="1999032"/>
            <a:ext cx="4755000" cy="777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0"/>
              </a:spcBef>
              <a:spcAft>
                <a:spcPts val="0"/>
              </a:spcAft>
              <a:buSzPts val="1920"/>
              <a:buNone/>
              <a:defRPr b="1" sz="2400"/>
            </a:lvl1pPr>
            <a:lvl2pPr indent="-228600" lvl="1" marL="914400" rtl="0" algn="l">
              <a:lnSpc>
                <a:spcPct val="90000"/>
              </a:lnSpc>
              <a:spcBef>
                <a:spcPts val="200"/>
              </a:spcBef>
              <a:spcAft>
                <a:spcPts val="0"/>
              </a:spcAft>
              <a:buSzPts val="1600"/>
              <a:buNone/>
              <a:defRPr b="1" sz="2000"/>
            </a:lvl2pPr>
            <a:lvl3pPr indent="-228600" lvl="2" marL="1371600" rtl="0" algn="l">
              <a:lnSpc>
                <a:spcPct val="90000"/>
              </a:lnSpc>
              <a:spcBef>
                <a:spcPts val="400"/>
              </a:spcBef>
              <a:spcAft>
                <a:spcPts val="0"/>
              </a:spcAft>
              <a:buSzPts val="1440"/>
              <a:buNone/>
              <a:defRPr b="1" sz="1800"/>
            </a:lvl3pPr>
            <a:lvl4pPr indent="-228600" lvl="3" marL="1828800" rtl="0" algn="l">
              <a:lnSpc>
                <a:spcPct val="90000"/>
              </a:lnSpc>
              <a:spcBef>
                <a:spcPts val="400"/>
              </a:spcBef>
              <a:spcAft>
                <a:spcPts val="0"/>
              </a:spcAft>
              <a:buSzPts val="1280"/>
              <a:buNone/>
              <a:defRPr b="1" sz="1600"/>
            </a:lvl4pPr>
            <a:lvl5pPr indent="-228600" lvl="4" marL="2286000" rtl="0" algn="l">
              <a:lnSpc>
                <a:spcPct val="90000"/>
              </a:lnSpc>
              <a:spcBef>
                <a:spcPts val="400"/>
              </a:spcBef>
              <a:spcAft>
                <a:spcPts val="0"/>
              </a:spcAft>
              <a:buSzPts val="1280"/>
              <a:buNone/>
              <a:defRPr b="1" sz="1600"/>
            </a:lvl5pPr>
            <a:lvl6pPr indent="-228600" lvl="5" marL="2743200" rtl="0" algn="l">
              <a:lnSpc>
                <a:spcPct val="90000"/>
              </a:lnSpc>
              <a:spcBef>
                <a:spcPts val="400"/>
              </a:spcBef>
              <a:spcAft>
                <a:spcPts val="0"/>
              </a:spcAft>
              <a:buSzPts val="1280"/>
              <a:buNone/>
              <a:defRPr b="1" sz="1600"/>
            </a:lvl6pPr>
            <a:lvl7pPr indent="-228600" lvl="6" marL="3200400" rtl="0" algn="l">
              <a:lnSpc>
                <a:spcPct val="90000"/>
              </a:lnSpc>
              <a:spcBef>
                <a:spcPts val="400"/>
              </a:spcBef>
              <a:spcAft>
                <a:spcPts val="0"/>
              </a:spcAft>
              <a:buSzPts val="1280"/>
              <a:buNone/>
              <a:defRPr b="1" sz="1600"/>
            </a:lvl7pPr>
            <a:lvl8pPr indent="-228600" lvl="7" marL="3657600" rtl="0" algn="l">
              <a:lnSpc>
                <a:spcPct val="90000"/>
              </a:lnSpc>
              <a:spcBef>
                <a:spcPts val="400"/>
              </a:spcBef>
              <a:spcAft>
                <a:spcPts val="0"/>
              </a:spcAft>
              <a:buSzPts val="1280"/>
              <a:buNone/>
              <a:defRPr b="1" sz="1600"/>
            </a:lvl8pPr>
            <a:lvl9pPr indent="-228600" lvl="8" marL="4114800" rtl="0" algn="l">
              <a:lnSpc>
                <a:spcPct val="90000"/>
              </a:lnSpc>
              <a:spcBef>
                <a:spcPts val="400"/>
              </a:spcBef>
              <a:spcAft>
                <a:spcPts val="400"/>
              </a:spcAft>
              <a:buSzPts val="1280"/>
              <a:buNone/>
              <a:defRPr b="1" sz="1600"/>
            </a:lvl9pPr>
          </a:lstStyle>
          <a:p/>
        </p:txBody>
      </p:sp>
      <p:sp>
        <p:nvSpPr>
          <p:cNvPr id="49" name="Google Shape;49;p7"/>
          <p:cNvSpPr txBox="1"/>
          <p:nvPr>
            <p:ph idx="4" type="body"/>
          </p:nvPr>
        </p:nvSpPr>
        <p:spPr>
          <a:xfrm>
            <a:off x="6269173" y="2719322"/>
            <a:ext cx="4755000" cy="3383400"/>
          </a:xfrm>
          <a:prstGeom prst="rect">
            <a:avLst/>
          </a:prstGeom>
          <a:noFill/>
          <a:ln>
            <a:noFill/>
          </a:ln>
        </p:spPr>
        <p:txBody>
          <a:bodyPr anchorCtr="0" anchor="t" bIns="45700" lIns="91425" spcFirstLastPara="1" rIns="91425" wrap="square" tIns="45700">
            <a:noAutofit/>
          </a:bodyPr>
          <a:lstStyle>
            <a:lvl1pPr indent="-340360" lvl="0" marL="457200" rtl="0" algn="l">
              <a:lnSpc>
                <a:spcPct val="90000"/>
              </a:lnSpc>
              <a:spcBef>
                <a:spcPts val="1400"/>
              </a:spcBef>
              <a:spcAft>
                <a:spcPts val="0"/>
              </a:spcAft>
              <a:buSzPts val="1760"/>
              <a:buChar char="•"/>
              <a:defRPr sz="2200"/>
            </a:lvl1pPr>
            <a:lvl2pPr indent="-330200" lvl="1" marL="914400" rtl="0" algn="l">
              <a:lnSpc>
                <a:spcPct val="90000"/>
              </a:lnSpc>
              <a:spcBef>
                <a:spcPts val="200"/>
              </a:spcBef>
              <a:spcAft>
                <a:spcPts val="0"/>
              </a:spcAft>
              <a:buSzPts val="1600"/>
              <a:buChar char="•"/>
              <a:defRPr sz="2000"/>
            </a:lvl2pPr>
            <a:lvl3pPr indent="-320039" lvl="2" marL="1371600" rtl="0" algn="l">
              <a:lnSpc>
                <a:spcPct val="90000"/>
              </a:lnSpc>
              <a:spcBef>
                <a:spcPts val="400"/>
              </a:spcBef>
              <a:spcAft>
                <a:spcPts val="0"/>
              </a:spcAft>
              <a:buSzPts val="1440"/>
              <a:buChar char="•"/>
              <a:defRPr sz="1800"/>
            </a:lvl3pPr>
            <a:lvl4pPr indent="-309880" lvl="3" marL="1828800" rtl="0" algn="l">
              <a:lnSpc>
                <a:spcPct val="90000"/>
              </a:lnSpc>
              <a:spcBef>
                <a:spcPts val="400"/>
              </a:spcBef>
              <a:spcAft>
                <a:spcPts val="0"/>
              </a:spcAft>
              <a:buSzPts val="1280"/>
              <a:buChar char="•"/>
              <a:defRPr sz="1600"/>
            </a:lvl4pPr>
            <a:lvl5pPr indent="-309879" lvl="4" marL="2286000" rtl="0" algn="l">
              <a:lnSpc>
                <a:spcPct val="90000"/>
              </a:lnSpc>
              <a:spcBef>
                <a:spcPts val="400"/>
              </a:spcBef>
              <a:spcAft>
                <a:spcPts val="0"/>
              </a:spcAft>
              <a:buSzPts val="1280"/>
              <a:buChar char="•"/>
              <a:defRPr sz="1600"/>
            </a:lvl5pPr>
            <a:lvl6pPr indent="-309879" lvl="5" marL="2743200" rtl="0" algn="l">
              <a:lnSpc>
                <a:spcPct val="90000"/>
              </a:lnSpc>
              <a:spcBef>
                <a:spcPts val="400"/>
              </a:spcBef>
              <a:spcAft>
                <a:spcPts val="0"/>
              </a:spcAft>
              <a:buSzPts val="1280"/>
              <a:buChar char="•"/>
              <a:defRPr sz="1600"/>
            </a:lvl6pPr>
            <a:lvl7pPr indent="-309879" lvl="6" marL="3200400" rtl="0" algn="l">
              <a:lnSpc>
                <a:spcPct val="90000"/>
              </a:lnSpc>
              <a:spcBef>
                <a:spcPts val="400"/>
              </a:spcBef>
              <a:spcAft>
                <a:spcPts val="0"/>
              </a:spcAft>
              <a:buSzPts val="1280"/>
              <a:buChar char="•"/>
              <a:defRPr sz="1600"/>
            </a:lvl7pPr>
            <a:lvl8pPr indent="-309879" lvl="7" marL="3657600" rtl="0" algn="l">
              <a:lnSpc>
                <a:spcPct val="90000"/>
              </a:lnSpc>
              <a:spcBef>
                <a:spcPts val="400"/>
              </a:spcBef>
              <a:spcAft>
                <a:spcPts val="0"/>
              </a:spcAft>
              <a:buSzPts val="1280"/>
              <a:buChar char="•"/>
              <a:defRPr sz="1600"/>
            </a:lvl8pPr>
            <a:lvl9pPr indent="-309879" lvl="8" marL="4114800" rtl="0" algn="l">
              <a:lnSpc>
                <a:spcPct val="90000"/>
              </a:lnSpc>
              <a:spcBef>
                <a:spcPts val="400"/>
              </a:spcBef>
              <a:spcAft>
                <a:spcPts val="400"/>
              </a:spcAft>
              <a:buSzPts val="1280"/>
              <a:buChar char="•"/>
              <a:defRPr sz="1600"/>
            </a:lvl9pPr>
          </a:lstStyle>
          <a:p/>
        </p:txBody>
      </p:sp>
      <p:sp>
        <p:nvSpPr>
          <p:cNvPr id="50" name="Google Shape;50;p7"/>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7"/>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8"/>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3000" y="1097280"/>
            <a:ext cx="3931800" cy="1737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accent1"/>
              </a:buClr>
              <a:buSzPts val="4000"/>
              <a:buFont typeface="Corbe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5852159" y="1097280"/>
            <a:ext cx="5212200" cy="4663500"/>
          </a:xfrm>
          <a:prstGeom prst="rect">
            <a:avLst/>
          </a:prstGeom>
          <a:noFill/>
          <a:ln>
            <a:noFill/>
          </a:ln>
        </p:spPr>
        <p:txBody>
          <a:bodyPr anchorCtr="0" anchor="t" bIns="45700" lIns="91425" spcFirstLastPara="1" rIns="91425" wrap="square" tIns="45700">
            <a:noAutofit/>
          </a:bodyPr>
          <a:lstStyle>
            <a:lvl1pPr indent="-391160" lvl="0" marL="457200" rtl="0" algn="l">
              <a:lnSpc>
                <a:spcPct val="90000"/>
              </a:lnSpc>
              <a:spcBef>
                <a:spcPts val="1400"/>
              </a:spcBef>
              <a:spcAft>
                <a:spcPts val="0"/>
              </a:spcAft>
              <a:buSzPts val="2560"/>
              <a:buChar char="•"/>
              <a:defRPr sz="3200"/>
            </a:lvl1pPr>
            <a:lvl2pPr indent="-370840" lvl="1" marL="914400" rtl="0" algn="l">
              <a:lnSpc>
                <a:spcPct val="90000"/>
              </a:lnSpc>
              <a:spcBef>
                <a:spcPts val="200"/>
              </a:spcBef>
              <a:spcAft>
                <a:spcPts val="0"/>
              </a:spcAft>
              <a:buSzPts val="2240"/>
              <a:buChar char="•"/>
              <a:defRPr sz="2800"/>
            </a:lvl2pPr>
            <a:lvl3pPr indent="-350519" lvl="2" marL="1371600" rtl="0" algn="l">
              <a:lnSpc>
                <a:spcPct val="90000"/>
              </a:lnSpc>
              <a:spcBef>
                <a:spcPts val="400"/>
              </a:spcBef>
              <a:spcAft>
                <a:spcPts val="0"/>
              </a:spcAft>
              <a:buSzPts val="1920"/>
              <a:buChar char="•"/>
              <a:defRPr sz="2400"/>
            </a:lvl3pPr>
            <a:lvl4pPr indent="-330200" lvl="3" marL="1828800" rtl="0" algn="l">
              <a:lnSpc>
                <a:spcPct val="90000"/>
              </a:lnSpc>
              <a:spcBef>
                <a:spcPts val="400"/>
              </a:spcBef>
              <a:spcAft>
                <a:spcPts val="0"/>
              </a:spcAft>
              <a:buSzPts val="1600"/>
              <a:buChar char="•"/>
              <a:defRPr sz="2000"/>
            </a:lvl4pPr>
            <a:lvl5pPr indent="-330200" lvl="4" marL="2286000" rtl="0" algn="l">
              <a:lnSpc>
                <a:spcPct val="90000"/>
              </a:lnSpc>
              <a:spcBef>
                <a:spcPts val="400"/>
              </a:spcBef>
              <a:spcAft>
                <a:spcPts val="0"/>
              </a:spcAft>
              <a:buSzPts val="1600"/>
              <a:buChar char="•"/>
              <a:defRPr sz="2000"/>
            </a:lvl5pPr>
            <a:lvl6pPr indent="-330200" lvl="5" marL="2743200" rtl="0" algn="l">
              <a:lnSpc>
                <a:spcPct val="90000"/>
              </a:lnSpc>
              <a:spcBef>
                <a:spcPts val="400"/>
              </a:spcBef>
              <a:spcAft>
                <a:spcPts val="0"/>
              </a:spcAft>
              <a:buSzPts val="1600"/>
              <a:buChar char="•"/>
              <a:defRPr sz="2000"/>
            </a:lvl6pPr>
            <a:lvl7pPr indent="-330200" lvl="6" marL="3200400" rtl="0" algn="l">
              <a:lnSpc>
                <a:spcPct val="90000"/>
              </a:lnSpc>
              <a:spcBef>
                <a:spcPts val="400"/>
              </a:spcBef>
              <a:spcAft>
                <a:spcPts val="0"/>
              </a:spcAft>
              <a:buSzPts val="1600"/>
              <a:buChar char="•"/>
              <a:defRPr sz="2000"/>
            </a:lvl7pPr>
            <a:lvl8pPr indent="-330200" lvl="7" marL="3657600" rtl="0" algn="l">
              <a:lnSpc>
                <a:spcPct val="90000"/>
              </a:lnSpc>
              <a:spcBef>
                <a:spcPts val="400"/>
              </a:spcBef>
              <a:spcAft>
                <a:spcPts val="0"/>
              </a:spcAft>
              <a:buSzPts val="1600"/>
              <a:buChar char="•"/>
              <a:defRPr sz="2000"/>
            </a:lvl8pPr>
            <a:lvl9pPr indent="-330200" lvl="8" marL="4114800" rtl="0" algn="l">
              <a:lnSpc>
                <a:spcPct val="90000"/>
              </a:lnSpc>
              <a:spcBef>
                <a:spcPts val="400"/>
              </a:spcBef>
              <a:spcAft>
                <a:spcPts val="400"/>
              </a:spcAft>
              <a:buSzPts val="1600"/>
              <a:buChar char="•"/>
              <a:defRPr sz="2000"/>
            </a:lvl9pPr>
          </a:lstStyle>
          <a:p/>
        </p:txBody>
      </p:sp>
      <p:sp>
        <p:nvSpPr>
          <p:cNvPr id="61" name="Google Shape;61;p9"/>
          <p:cNvSpPr txBox="1"/>
          <p:nvPr>
            <p:ph idx="2" type="body"/>
          </p:nvPr>
        </p:nvSpPr>
        <p:spPr>
          <a:xfrm>
            <a:off x="1143000" y="2834640"/>
            <a:ext cx="3931800" cy="3017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SzPts val="1360"/>
              <a:buNone/>
              <a:defRPr sz="1700"/>
            </a:lvl1pPr>
            <a:lvl2pPr indent="-228600" lvl="1" marL="914400" rtl="0" algn="l">
              <a:lnSpc>
                <a:spcPct val="90000"/>
              </a:lnSpc>
              <a:spcBef>
                <a:spcPts val="200"/>
              </a:spcBef>
              <a:spcAft>
                <a:spcPts val="0"/>
              </a:spcAft>
              <a:buSzPts val="960"/>
              <a:buNone/>
              <a:defRPr sz="1200"/>
            </a:lvl2pPr>
            <a:lvl3pPr indent="-228600" lvl="2" marL="1371600" rtl="0" algn="l">
              <a:lnSpc>
                <a:spcPct val="90000"/>
              </a:lnSpc>
              <a:spcBef>
                <a:spcPts val="400"/>
              </a:spcBef>
              <a:spcAft>
                <a:spcPts val="0"/>
              </a:spcAft>
              <a:buSzPts val="800"/>
              <a:buNone/>
              <a:defRPr sz="1000"/>
            </a:lvl3pPr>
            <a:lvl4pPr indent="-228600" lvl="3" marL="1828800" rtl="0" algn="l">
              <a:lnSpc>
                <a:spcPct val="90000"/>
              </a:lnSpc>
              <a:spcBef>
                <a:spcPts val="400"/>
              </a:spcBef>
              <a:spcAft>
                <a:spcPts val="0"/>
              </a:spcAft>
              <a:buSzPts val="720"/>
              <a:buNone/>
              <a:defRPr sz="900"/>
            </a:lvl4pPr>
            <a:lvl5pPr indent="-228600" lvl="4" marL="2286000" rtl="0" algn="l">
              <a:lnSpc>
                <a:spcPct val="90000"/>
              </a:lnSpc>
              <a:spcBef>
                <a:spcPts val="400"/>
              </a:spcBef>
              <a:spcAft>
                <a:spcPts val="0"/>
              </a:spcAft>
              <a:buSzPts val="720"/>
              <a:buNone/>
              <a:defRPr sz="900"/>
            </a:lvl5pPr>
            <a:lvl6pPr indent="-228600" lvl="5" marL="2743200" rtl="0" algn="l">
              <a:lnSpc>
                <a:spcPct val="90000"/>
              </a:lnSpc>
              <a:spcBef>
                <a:spcPts val="400"/>
              </a:spcBef>
              <a:spcAft>
                <a:spcPts val="0"/>
              </a:spcAft>
              <a:buSzPts val="720"/>
              <a:buNone/>
              <a:defRPr sz="900"/>
            </a:lvl6pPr>
            <a:lvl7pPr indent="-228600" lvl="6" marL="3200400" rtl="0" algn="l">
              <a:lnSpc>
                <a:spcPct val="90000"/>
              </a:lnSpc>
              <a:spcBef>
                <a:spcPts val="400"/>
              </a:spcBef>
              <a:spcAft>
                <a:spcPts val="0"/>
              </a:spcAft>
              <a:buSzPts val="720"/>
              <a:buNone/>
              <a:defRPr sz="900"/>
            </a:lvl7pPr>
            <a:lvl8pPr indent="-228600" lvl="7" marL="3657600" rtl="0" algn="l">
              <a:lnSpc>
                <a:spcPct val="90000"/>
              </a:lnSpc>
              <a:spcBef>
                <a:spcPts val="400"/>
              </a:spcBef>
              <a:spcAft>
                <a:spcPts val="0"/>
              </a:spcAft>
              <a:buSzPts val="720"/>
              <a:buNone/>
              <a:defRPr sz="900"/>
            </a:lvl8pPr>
            <a:lvl9pPr indent="-228600" lvl="8" marL="4114800" rtl="0" algn="l">
              <a:lnSpc>
                <a:spcPct val="90000"/>
              </a:lnSpc>
              <a:spcBef>
                <a:spcPts val="400"/>
              </a:spcBef>
              <a:spcAft>
                <a:spcPts val="400"/>
              </a:spcAft>
              <a:buSzPts val="720"/>
              <a:buNone/>
              <a:defRPr sz="900"/>
            </a:lvl9pPr>
          </a:lstStyle>
          <a:p/>
        </p:txBody>
      </p:sp>
      <p:sp>
        <p:nvSpPr>
          <p:cNvPr id="62" name="Google Shape;62;p9"/>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3000" y="1097280"/>
            <a:ext cx="3931800" cy="1737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accent1"/>
              </a:buClr>
              <a:buSzPts val="4000"/>
              <a:buFont typeface="Corbe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5413248" y="1069847"/>
            <a:ext cx="6099000" cy="4800600"/>
          </a:xfrm>
          <a:prstGeom prst="rect">
            <a:avLst/>
          </a:prstGeom>
          <a:noFill/>
          <a:ln>
            <a:noFill/>
          </a:ln>
        </p:spPr>
        <p:txBody>
          <a:bodyPr anchorCtr="0" anchor="t" bIns="45700" lIns="274300" spcFirstLastPara="1" rIns="91425" wrap="square" tIns="182875">
            <a:noAutofit/>
          </a:bodyPr>
          <a:lstStyle>
            <a:lvl1pPr lvl="0" marR="0" rtl="0" algn="l">
              <a:lnSpc>
                <a:spcPct val="90000"/>
              </a:lnSpc>
              <a:spcBef>
                <a:spcPts val="14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1pPr>
            <a:lvl2pPr lvl="1" marR="0" rtl="0" algn="l">
              <a:lnSpc>
                <a:spcPct val="90000"/>
              </a:lnSpc>
              <a:spcBef>
                <a:spcPts val="2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2pPr>
            <a:lvl3pPr lvl="2" marR="0" rtl="0" algn="l">
              <a:lnSpc>
                <a:spcPct val="90000"/>
              </a:lnSpc>
              <a:spcBef>
                <a:spcPts val="400"/>
              </a:spcBef>
              <a:spcAft>
                <a:spcPts val="0"/>
              </a:spcAft>
              <a:buClr>
                <a:schemeClr val="accent1"/>
              </a:buClr>
              <a:buSzPts val="1920"/>
              <a:buFont typeface="Corbel"/>
              <a:buNone/>
              <a:defRPr b="0" i="0" sz="2400" u="none" cap="none" strike="noStrike">
                <a:solidFill>
                  <a:schemeClr val="accent1"/>
                </a:solidFill>
                <a:latin typeface="Corbel"/>
                <a:ea typeface="Corbel"/>
                <a:cs typeface="Corbel"/>
                <a:sym typeface="Corbel"/>
              </a:defRPr>
            </a:lvl3pPr>
            <a:lvl4pPr lvl="3"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4pPr>
            <a:lvl5pPr lvl="4"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5pPr>
            <a:lvl6pPr lvl="5"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6pPr>
            <a:lvl7pPr lvl="6"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7pPr>
            <a:lvl8pPr lvl="7"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8pPr>
            <a:lvl9pPr lvl="8" marR="0" rtl="0" algn="l">
              <a:lnSpc>
                <a:spcPct val="90000"/>
              </a:lnSpc>
              <a:spcBef>
                <a:spcPts val="400"/>
              </a:spcBef>
              <a:spcAft>
                <a:spcPts val="40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9pPr>
          </a:lstStyle>
          <a:p/>
        </p:txBody>
      </p:sp>
      <p:sp>
        <p:nvSpPr>
          <p:cNvPr id="68" name="Google Shape;68;p10"/>
          <p:cNvSpPr txBox="1"/>
          <p:nvPr>
            <p:ph idx="1" type="body"/>
          </p:nvPr>
        </p:nvSpPr>
        <p:spPr>
          <a:xfrm>
            <a:off x="1143000" y="2834640"/>
            <a:ext cx="3931800" cy="2880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SzPts val="1360"/>
              <a:buNone/>
              <a:defRPr sz="1700"/>
            </a:lvl1pPr>
            <a:lvl2pPr indent="-228600" lvl="1" marL="914400" rtl="0" algn="l">
              <a:lnSpc>
                <a:spcPct val="90000"/>
              </a:lnSpc>
              <a:spcBef>
                <a:spcPts val="200"/>
              </a:spcBef>
              <a:spcAft>
                <a:spcPts val="0"/>
              </a:spcAft>
              <a:buSzPts val="960"/>
              <a:buNone/>
              <a:defRPr sz="1200"/>
            </a:lvl2pPr>
            <a:lvl3pPr indent="-228600" lvl="2" marL="1371600" rtl="0" algn="l">
              <a:lnSpc>
                <a:spcPct val="90000"/>
              </a:lnSpc>
              <a:spcBef>
                <a:spcPts val="400"/>
              </a:spcBef>
              <a:spcAft>
                <a:spcPts val="0"/>
              </a:spcAft>
              <a:buSzPts val="800"/>
              <a:buNone/>
              <a:defRPr sz="1000"/>
            </a:lvl3pPr>
            <a:lvl4pPr indent="-228600" lvl="3" marL="1828800" rtl="0" algn="l">
              <a:lnSpc>
                <a:spcPct val="90000"/>
              </a:lnSpc>
              <a:spcBef>
                <a:spcPts val="400"/>
              </a:spcBef>
              <a:spcAft>
                <a:spcPts val="0"/>
              </a:spcAft>
              <a:buSzPts val="720"/>
              <a:buNone/>
              <a:defRPr sz="900"/>
            </a:lvl4pPr>
            <a:lvl5pPr indent="-228600" lvl="4" marL="2286000" rtl="0" algn="l">
              <a:lnSpc>
                <a:spcPct val="90000"/>
              </a:lnSpc>
              <a:spcBef>
                <a:spcPts val="400"/>
              </a:spcBef>
              <a:spcAft>
                <a:spcPts val="0"/>
              </a:spcAft>
              <a:buSzPts val="720"/>
              <a:buNone/>
              <a:defRPr sz="900"/>
            </a:lvl5pPr>
            <a:lvl6pPr indent="-228600" lvl="5" marL="2743200" rtl="0" algn="l">
              <a:lnSpc>
                <a:spcPct val="90000"/>
              </a:lnSpc>
              <a:spcBef>
                <a:spcPts val="400"/>
              </a:spcBef>
              <a:spcAft>
                <a:spcPts val="0"/>
              </a:spcAft>
              <a:buSzPts val="720"/>
              <a:buNone/>
              <a:defRPr sz="900"/>
            </a:lvl6pPr>
            <a:lvl7pPr indent="-228600" lvl="6" marL="3200400" rtl="0" algn="l">
              <a:lnSpc>
                <a:spcPct val="90000"/>
              </a:lnSpc>
              <a:spcBef>
                <a:spcPts val="400"/>
              </a:spcBef>
              <a:spcAft>
                <a:spcPts val="0"/>
              </a:spcAft>
              <a:buSzPts val="720"/>
              <a:buNone/>
              <a:defRPr sz="900"/>
            </a:lvl7pPr>
            <a:lvl8pPr indent="-228600" lvl="7" marL="3657600" rtl="0" algn="l">
              <a:lnSpc>
                <a:spcPct val="90000"/>
              </a:lnSpc>
              <a:spcBef>
                <a:spcPts val="400"/>
              </a:spcBef>
              <a:spcAft>
                <a:spcPts val="0"/>
              </a:spcAft>
              <a:buSzPts val="720"/>
              <a:buNone/>
              <a:defRPr sz="900"/>
            </a:lvl8pPr>
            <a:lvl9pPr indent="-228600" lvl="8" marL="4114800" rtl="0" algn="l">
              <a:lnSpc>
                <a:spcPct val="90000"/>
              </a:lnSpc>
              <a:spcBef>
                <a:spcPts val="400"/>
              </a:spcBef>
              <a:spcAft>
                <a:spcPts val="400"/>
              </a:spcAft>
              <a:buSzPts val="720"/>
              <a:buNone/>
              <a:defRPr sz="900"/>
            </a:lvl9pPr>
          </a:lstStyle>
          <a:p/>
        </p:txBody>
      </p:sp>
      <p:sp>
        <p:nvSpPr>
          <p:cNvPr id="69" name="Google Shape;69;p10"/>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p:nvPr/>
        </p:nvSpPr>
        <p:spPr>
          <a:xfrm>
            <a:off x="231140" y="243840"/>
            <a:ext cx="11724600" cy="637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143000" y="609600"/>
            <a:ext cx="9875400" cy="13563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1143000" y="2057400"/>
            <a:ext cx="9873000" cy="4038600"/>
          </a:xfrm>
          <a:prstGeom prst="rect">
            <a:avLst/>
          </a:prstGeom>
          <a:noFill/>
          <a:ln>
            <a:noFill/>
          </a:ln>
        </p:spPr>
        <p:txBody>
          <a:bodyPr anchorCtr="0" anchor="t" bIns="45700" lIns="91425" spcFirstLastPara="1" rIns="91425" wrap="square" tIns="45700">
            <a:no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9" name="Google Shape;9;p1"/>
          <p:cNvSpPr txBox="1"/>
          <p:nvPr>
            <p:ph idx="10" type="dt"/>
          </p:nvPr>
        </p:nvSpPr>
        <p:spPr>
          <a:xfrm>
            <a:off x="1142996" y="6223828"/>
            <a:ext cx="2329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 name="Google Shape;10;p1"/>
          <p:cNvSpPr txBox="1"/>
          <p:nvPr>
            <p:ph idx="11" type="ftr"/>
          </p:nvPr>
        </p:nvSpPr>
        <p:spPr>
          <a:xfrm>
            <a:off x="3949148" y="6223828"/>
            <a:ext cx="4717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1"/>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ieeexplore.ieee.org/xpl/conhome/8480838/proceeding" TargetMode="External"/><Relationship Id="rId4" Type="http://schemas.openxmlformats.org/officeDocument/2006/relationships/hyperlink" Target="https://ieeexplore.ieee.org/xpl/conhome/8270721/proceeding" TargetMode="External"/><Relationship Id="rId5" Type="http://schemas.openxmlformats.org/officeDocument/2006/relationships/hyperlink" Target="https://ieeexplore.ieee.org/xpl/conhome/8376163/proceeding" TargetMode="External"/><Relationship Id="rId6" Type="http://schemas.openxmlformats.org/officeDocument/2006/relationships/hyperlink" Target="https://ieeexplore.ieee.org/xpl/conhome/9119729/proceed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87" name="Shape 87"/>
        <p:cNvGrpSpPr/>
        <p:nvPr/>
      </p:nvGrpSpPr>
      <p:grpSpPr>
        <a:xfrm>
          <a:off x="0" y="0"/>
          <a:ext cx="0" cy="0"/>
          <a:chOff x="0" y="0"/>
          <a:chExt cx="0" cy="0"/>
        </a:xfrm>
      </p:grpSpPr>
      <p:sp>
        <p:nvSpPr>
          <p:cNvPr id="88" name="Google Shape;88;p13"/>
          <p:cNvSpPr txBox="1"/>
          <p:nvPr/>
        </p:nvSpPr>
        <p:spPr>
          <a:xfrm>
            <a:off x="1679275" y="2507175"/>
            <a:ext cx="9023400" cy="977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Times New Roman"/>
              <a:buNone/>
            </a:pPr>
            <a:r>
              <a:rPr b="1" i="0" lang="en-US" sz="3600" u="none" cap="none" strike="noStrike">
                <a:solidFill>
                  <a:srgbClr val="45818E"/>
                </a:solidFill>
                <a:latin typeface="Times New Roman"/>
                <a:ea typeface="Times New Roman"/>
                <a:cs typeface="Times New Roman"/>
                <a:sym typeface="Times New Roman"/>
              </a:rPr>
              <a:t>Visualization Of Crime Hotspots Through Analysis Of Online Newspaper Articles</a:t>
            </a:r>
            <a:endParaRPr b="1" i="0" sz="3600" u="none" cap="none" strike="noStrike">
              <a:solidFill>
                <a:srgbClr val="45818E"/>
              </a:solidFill>
              <a:latin typeface="Times New Roman"/>
              <a:ea typeface="Times New Roman"/>
              <a:cs typeface="Times New Roman"/>
              <a:sym typeface="Times New Roman"/>
            </a:endParaRPr>
          </a:p>
        </p:txBody>
      </p:sp>
      <p:sp>
        <p:nvSpPr>
          <p:cNvPr id="89" name="Google Shape;89;p13"/>
          <p:cNvSpPr txBox="1"/>
          <p:nvPr/>
        </p:nvSpPr>
        <p:spPr>
          <a:xfrm>
            <a:off x="666800" y="4781150"/>
            <a:ext cx="2985000" cy="13875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rPr b="1" lang="en-US" sz="2000" u="sng">
                <a:solidFill>
                  <a:schemeClr val="dk1"/>
                </a:solidFill>
                <a:latin typeface="Times New Roman"/>
                <a:ea typeface="Times New Roman"/>
                <a:cs typeface="Times New Roman"/>
                <a:sym typeface="Times New Roman"/>
              </a:rPr>
              <a:t>Project Guide:</a:t>
            </a:r>
            <a:endParaRPr b="1" sz="20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Dr. M Trupthi</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Assistant Professor</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IT Department, CBIT</a:t>
            </a:r>
            <a:endParaRPr sz="2000">
              <a:solidFill>
                <a:schemeClr val="dk1"/>
              </a:solidFill>
              <a:latin typeface="Times New Roman"/>
              <a:ea typeface="Times New Roman"/>
              <a:cs typeface="Times New Roman"/>
              <a:sym typeface="Times New Roman"/>
            </a:endParaRPr>
          </a:p>
          <a:p>
            <a:pPr indent="0" lvl="0" marL="0" marR="0" rtl="0" algn="ctr">
              <a:lnSpc>
                <a:spcPct val="7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marR="0" rtl="0" algn="l">
              <a:lnSpc>
                <a:spcPct val="70000"/>
              </a:lnSpc>
              <a:spcBef>
                <a:spcPts val="1400"/>
              </a:spcBef>
              <a:spcAft>
                <a:spcPts val="0"/>
              </a:spcAft>
              <a:buClr>
                <a:schemeClr val="accent1"/>
              </a:buClr>
              <a:buSzPts val="1600"/>
              <a:buFont typeface="Corbel"/>
              <a:buNone/>
            </a:pPr>
            <a:r>
              <a:t/>
            </a:r>
            <a:endParaRPr sz="2000">
              <a:solidFill>
                <a:schemeClr val="dk1"/>
              </a:solidFill>
              <a:latin typeface="Times New Roman"/>
              <a:ea typeface="Times New Roman"/>
              <a:cs typeface="Times New Roman"/>
              <a:sym typeface="Times New Roman"/>
            </a:endParaRPr>
          </a:p>
          <a:p>
            <a:pPr indent="0" lvl="0" marL="0" marR="0" rtl="0" algn="r">
              <a:lnSpc>
                <a:spcPct val="70000"/>
              </a:lnSpc>
              <a:spcBef>
                <a:spcPts val="1400"/>
              </a:spcBef>
              <a:spcAft>
                <a:spcPts val="0"/>
              </a:spcAft>
              <a:buClr>
                <a:schemeClr val="accent1"/>
              </a:buClr>
              <a:buSzPts val="1600"/>
              <a:buFont typeface="Corbe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0" name="Google Shape;90;p13"/>
          <p:cNvSpPr txBox="1"/>
          <p:nvPr/>
        </p:nvSpPr>
        <p:spPr>
          <a:xfrm>
            <a:off x="7248675" y="4985450"/>
            <a:ext cx="43614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Batch no.109</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Neha Dinesh Prabhu - 160117737011</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Prerana Rajole -160117737013</a:t>
            </a:r>
            <a:endParaRPr sz="2000">
              <a:latin typeface="Times New Roman"/>
              <a:ea typeface="Times New Roman"/>
              <a:cs typeface="Times New Roman"/>
              <a:sym typeface="Times New Roman"/>
            </a:endParaRPr>
          </a:p>
        </p:txBody>
      </p:sp>
      <p:pic>
        <p:nvPicPr>
          <p:cNvPr id="91" name="Google Shape;91;p13"/>
          <p:cNvPicPr preferRelativeResize="0"/>
          <p:nvPr/>
        </p:nvPicPr>
        <p:blipFill>
          <a:blip r:embed="rId3">
            <a:alphaModFix/>
          </a:blip>
          <a:stretch>
            <a:fillRect/>
          </a:stretch>
        </p:blipFill>
        <p:spPr>
          <a:xfrm>
            <a:off x="1713737" y="342075"/>
            <a:ext cx="8764524" cy="1616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47" name="Shape 147"/>
        <p:cNvGrpSpPr/>
        <p:nvPr/>
      </p:nvGrpSpPr>
      <p:grpSpPr>
        <a:xfrm>
          <a:off x="0" y="0"/>
          <a:ext cx="0" cy="0"/>
          <a:chOff x="0" y="0"/>
          <a:chExt cx="0" cy="0"/>
        </a:xfrm>
      </p:grpSpPr>
      <p:sp>
        <p:nvSpPr>
          <p:cNvPr id="148" name="Google Shape;148;p22"/>
          <p:cNvSpPr/>
          <p:nvPr/>
        </p:nvSpPr>
        <p:spPr>
          <a:xfrm>
            <a:off x="4329300" y="527075"/>
            <a:ext cx="3533400" cy="66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3200" u="sng">
                <a:solidFill>
                  <a:schemeClr val="dk1"/>
                </a:solidFill>
                <a:latin typeface="Times New Roman"/>
                <a:ea typeface="Times New Roman"/>
                <a:cs typeface="Times New Roman"/>
                <a:sym typeface="Times New Roman"/>
              </a:rPr>
              <a:t>SYSTEM DESIGN</a:t>
            </a:r>
            <a:endParaRPr u="sng"/>
          </a:p>
        </p:txBody>
      </p:sp>
      <p:sp>
        <p:nvSpPr>
          <p:cNvPr id="149" name="Google Shape;149;p22"/>
          <p:cNvSpPr txBox="1"/>
          <p:nvPr/>
        </p:nvSpPr>
        <p:spPr>
          <a:xfrm>
            <a:off x="598350" y="1191275"/>
            <a:ext cx="10995300" cy="47709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web scrape news articles from online sources .</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Pre-process </a:t>
            </a:r>
            <a:r>
              <a:rPr lang="en-US" sz="2400">
                <a:latin typeface="Times New Roman"/>
                <a:ea typeface="Times New Roman"/>
                <a:cs typeface="Times New Roman"/>
                <a:sym typeface="Times New Roman"/>
              </a:rPr>
              <a:t>t</a:t>
            </a:r>
            <a:r>
              <a:rPr lang="en-US" sz="2400">
                <a:latin typeface="Times New Roman"/>
                <a:ea typeface="Times New Roman"/>
                <a:cs typeface="Times New Roman"/>
                <a:sym typeface="Times New Roman"/>
              </a:rPr>
              <a:t>he </a:t>
            </a:r>
            <a:r>
              <a:rPr lang="en-US" sz="2400">
                <a:latin typeface="Times New Roman"/>
                <a:ea typeface="Times New Roman"/>
                <a:cs typeface="Times New Roman"/>
                <a:sym typeface="Times New Roman"/>
              </a:rPr>
              <a:t>article and feed the sentences into the </a:t>
            </a:r>
            <a:r>
              <a:rPr b="1" lang="en-US" sz="2400">
                <a:latin typeface="Times New Roman"/>
                <a:ea typeface="Times New Roman"/>
                <a:cs typeface="Times New Roman"/>
                <a:sym typeface="Times New Roman"/>
              </a:rPr>
              <a:t>NER (Named Entity Recognition) </a:t>
            </a:r>
            <a:r>
              <a:rPr lang="en-US" sz="2400">
                <a:latin typeface="Times New Roman"/>
                <a:ea typeface="Times New Roman"/>
                <a:cs typeface="Times New Roman"/>
                <a:sym typeface="Times New Roman"/>
              </a:rPr>
              <a:t>model.</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NER model is built by fine-tuning the pre-trained </a:t>
            </a:r>
            <a:r>
              <a:rPr b="1" lang="en-US" sz="2400">
                <a:solidFill>
                  <a:schemeClr val="dk1"/>
                </a:solidFill>
                <a:latin typeface="Times New Roman"/>
                <a:ea typeface="Times New Roman"/>
                <a:cs typeface="Times New Roman"/>
                <a:sym typeface="Times New Roman"/>
              </a:rPr>
              <a:t>BERT(Bidirectional Encoder Representations from Transformers)</a:t>
            </a:r>
            <a:r>
              <a:rPr lang="en-US" sz="2400">
                <a:solidFill>
                  <a:schemeClr val="dk1"/>
                </a:solidFill>
                <a:latin typeface="Times New Roman"/>
                <a:ea typeface="Times New Roman"/>
                <a:cs typeface="Times New Roman"/>
                <a:sym typeface="Times New Roman"/>
              </a:rPr>
              <a:t> model </a:t>
            </a:r>
            <a:r>
              <a:rPr lang="en-US" sz="2400">
                <a:latin typeface="Times New Roman"/>
                <a:ea typeface="Times New Roman"/>
                <a:cs typeface="Times New Roman"/>
                <a:sym typeface="Times New Roman"/>
              </a:rPr>
              <a:t>to obtain features such as location of the crime, date and time and crimes type (murder, sexual assault, kidnapping, etc,.)</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Save the locations in a dataframe and obtain </a:t>
            </a:r>
            <a:r>
              <a:rPr lang="en-US" sz="2400">
                <a:latin typeface="Times New Roman"/>
                <a:ea typeface="Times New Roman"/>
                <a:cs typeface="Times New Roman"/>
                <a:sym typeface="Times New Roman"/>
              </a:rPr>
              <a:t>longitude</a:t>
            </a:r>
            <a:r>
              <a:rPr lang="en-US" sz="2400">
                <a:latin typeface="Times New Roman"/>
                <a:ea typeface="Times New Roman"/>
                <a:cs typeface="Times New Roman"/>
                <a:sym typeface="Times New Roman"/>
              </a:rPr>
              <a:t> and latitude using API</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Display number of crimes location wise on a heatmap.</a:t>
            </a:r>
            <a:endParaRPr sz="24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53" name="Shape 153"/>
        <p:cNvGrpSpPr/>
        <p:nvPr/>
      </p:nvGrpSpPr>
      <p:grpSpPr>
        <a:xfrm>
          <a:off x="0" y="0"/>
          <a:ext cx="0" cy="0"/>
          <a:chOff x="0" y="0"/>
          <a:chExt cx="0" cy="0"/>
        </a:xfrm>
      </p:grpSpPr>
      <p:sp>
        <p:nvSpPr>
          <p:cNvPr id="154" name="Google Shape;154;p23"/>
          <p:cNvSpPr txBox="1"/>
          <p:nvPr/>
        </p:nvSpPr>
        <p:spPr>
          <a:xfrm>
            <a:off x="3635700" y="452575"/>
            <a:ext cx="4920600" cy="5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700" u="sng">
                <a:latin typeface="Times New Roman"/>
                <a:ea typeface="Times New Roman"/>
                <a:cs typeface="Times New Roman"/>
                <a:sym typeface="Times New Roman"/>
              </a:rPr>
              <a:t>SYSTEM ARCHITECTURE</a:t>
            </a:r>
            <a:endParaRPr b="1" sz="2800" u="sng">
              <a:latin typeface="Times New Roman"/>
              <a:ea typeface="Times New Roman"/>
              <a:cs typeface="Times New Roman"/>
              <a:sym typeface="Times New Roman"/>
            </a:endParaRPr>
          </a:p>
        </p:txBody>
      </p:sp>
      <p:pic>
        <p:nvPicPr>
          <p:cNvPr id="155" name="Google Shape;155;p23"/>
          <p:cNvPicPr preferRelativeResize="0"/>
          <p:nvPr/>
        </p:nvPicPr>
        <p:blipFill>
          <a:blip r:embed="rId3">
            <a:alphaModFix/>
          </a:blip>
          <a:stretch>
            <a:fillRect/>
          </a:stretch>
        </p:blipFill>
        <p:spPr>
          <a:xfrm>
            <a:off x="1454025" y="1416350"/>
            <a:ext cx="9283951" cy="4413424"/>
          </a:xfrm>
          <a:prstGeom prst="rect">
            <a:avLst/>
          </a:prstGeom>
          <a:noFill/>
          <a:ln cap="flat" cmpd="sng" w="28575">
            <a:solidFill>
              <a:schemeClr val="dk2"/>
            </a:solidFill>
            <a:prstDash val="solid"/>
            <a:round/>
            <a:headEnd len="sm" w="sm" type="none"/>
            <a:tailEnd len="sm" w="sm" type="none"/>
          </a:ln>
        </p:spPr>
      </p:pic>
      <p:sp>
        <p:nvSpPr>
          <p:cNvPr id="156" name="Google Shape;156;p23"/>
          <p:cNvSpPr txBox="1"/>
          <p:nvPr/>
        </p:nvSpPr>
        <p:spPr>
          <a:xfrm>
            <a:off x="4596000" y="59262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System Architecture</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60" name="Shape 160"/>
        <p:cNvGrpSpPr/>
        <p:nvPr/>
      </p:nvGrpSpPr>
      <p:grpSpPr>
        <a:xfrm>
          <a:off x="0" y="0"/>
          <a:ext cx="0" cy="0"/>
          <a:chOff x="0" y="0"/>
          <a:chExt cx="0" cy="0"/>
        </a:xfrm>
      </p:grpSpPr>
      <p:sp>
        <p:nvSpPr>
          <p:cNvPr id="161" name="Google Shape;161;p24"/>
          <p:cNvSpPr txBox="1"/>
          <p:nvPr/>
        </p:nvSpPr>
        <p:spPr>
          <a:xfrm>
            <a:off x="3557550" y="577525"/>
            <a:ext cx="5076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US" sz="3200" u="sng">
                <a:solidFill>
                  <a:srgbClr val="000000"/>
                </a:solidFill>
                <a:latin typeface="Times New Roman"/>
                <a:ea typeface="Times New Roman"/>
                <a:cs typeface="Times New Roman"/>
                <a:sym typeface="Times New Roman"/>
              </a:rPr>
              <a:t>DATASET</a:t>
            </a:r>
            <a:endParaRPr>
              <a:latin typeface="Corbel"/>
              <a:ea typeface="Corbel"/>
              <a:cs typeface="Corbel"/>
              <a:sym typeface="Corbel"/>
            </a:endParaRPr>
          </a:p>
        </p:txBody>
      </p:sp>
      <p:pic>
        <p:nvPicPr>
          <p:cNvPr id="162" name="Google Shape;162;p24"/>
          <p:cNvPicPr preferRelativeResize="0"/>
          <p:nvPr/>
        </p:nvPicPr>
        <p:blipFill rotWithShape="1">
          <a:blip r:embed="rId3">
            <a:alphaModFix/>
          </a:blip>
          <a:srcRect b="0" l="0" r="0" t="34006"/>
          <a:stretch/>
        </p:blipFill>
        <p:spPr>
          <a:xfrm>
            <a:off x="1047088" y="2254525"/>
            <a:ext cx="4539775" cy="3658650"/>
          </a:xfrm>
          <a:prstGeom prst="rect">
            <a:avLst/>
          </a:prstGeom>
          <a:noFill/>
          <a:ln cap="flat" cmpd="sng" w="28575">
            <a:solidFill>
              <a:schemeClr val="dk2"/>
            </a:solidFill>
            <a:prstDash val="solid"/>
            <a:round/>
            <a:headEnd len="sm" w="sm" type="none"/>
            <a:tailEnd len="sm" w="sm" type="none"/>
          </a:ln>
        </p:spPr>
      </p:pic>
      <p:sp>
        <p:nvSpPr>
          <p:cNvPr id="163" name="Google Shape;163;p24"/>
          <p:cNvSpPr txBox="1"/>
          <p:nvPr/>
        </p:nvSpPr>
        <p:spPr>
          <a:xfrm>
            <a:off x="1047100" y="1367825"/>
            <a:ext cx="9574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Times New Roman"/>
                <a:ea typeface="Times New Roman"/>
                <a:cs typeface="Times New Roman"/>
                <a:sym typeface="Times New Roman"/>
              </a:rPr>
              <a:t>We have used a </a:t>
            </a:r>
            <a:r>
              <a:rPr lang="en-US" sz="2300">
                <a:latin typeface="Times New Roman"/>
                <a:ea typeface="Times New Roman"/>
                <a:cs typeface="Times New Roman"/>
                <a:sym typeface="Times New Roman"/>
              </a:rPr>
              <a:t>customized</a:t>
            </a:r>
            <a:r>
              <a:rPr lang="en-US" sz="2300">
                <a:latin typeface="Times New Roman"/>
                <a:ea typeface="Times New Roman"/>
                <a:cs typeface="Times New Roman"/>
                <a:sym typeface="Times New Roman"/>
              </a:rPr>
              <a:t> dataset which is a collection of news paper articles.</a:t>
            </a:r>
            <a:endParaRPr sz="2300">
              <a:latin typeface="Times New Roman"/>
              <a:ea typeface="Times New Roman"/>
              <a:cs typeface="Times New Roman"/>
              <a:sym typeface="Times New Roman"/>
            </a:endParaRPr>
          </a:p>
        </p:txBody>
      </p:sp>
      <p:sp>
        <p:nvSpPr>
          <p:cNvPr id="164" name="Google Shape;164;p24"/>
          <p:cNvSpPr txBox="1"/>
          <p:nvPr/>
        </p:nvSpPr>
        <p:spPr>
          <a:xfrm>
            <a:off x="1047038" y="5990125"/>
            <a:ext cx="453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Screenshot of dataset</a:t>
            </a:r>
            <a:endParaRPr b="1" sz="1800">
              <a:latin typeface="Times New Roman"/>
              <a:ea typeface="Times New Roman"/>
              <a:cs typeface="Times New Roman"/>
              <a:sym typeface="Times New Roman"/>
            </a:endParaRPr>
          </a:p>
        </p:txBody>
      </p:sp>
      <p:sp>
        <p:nvSpPr>
          <p:cNvPr id="165" name="Google Shape;165;p24"/>
          <p:cNvSpPr txBox="1"/>
          <p:nvPr/>
        </p:nvSpPr>
        <p:spPr>
          <a:xfrm>
            <a:off x="5990125" y="2462050"/>
            <a:ext cx="5793900" cy="3160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US" sz="2200">
                <a:latin typeface="Times New Roman"/>
                <a:ea typeface="Times New Roman"/>
                <a:cs typeface="Times New Roman"/>
                <a:sym typeface="Times New Roman"/>
              </a:rPr>
              <a:t>T</a:t>
            </a:r>
            <a:r>
              <a:rPr lang="en-US" sz="2300">
                <a:latin typeface="Times New Roman"/>
                <a:ea typeface="Times New Roman"/>
                <a:cs typeface="Times New Roman"/>
                <a:sym typeface="Times New Roman"/>
              </a:rPr>
              <a:t>he dataset had 4 columns:</a:t>
            </a:r>
            <a:endParaRPr sz="2300">
              <a:latin typeface="Times New Roman"/>
              <a:ea typeface="Times New Roman"/>
              <a:cs typeface="Times New Roman"/>
              <a:sym typeface="Times New Roman"/>
            </a:endParaRPr>
          </a:p>
          <a:p>
            <a:pPr indent="-374650" lvl="0" marL="457200" rtl="0" algn="just">
              <a:lnSpc>
                <a:spcPct val="150000"/>
              </a:lnSpc>
              <a:spcBef>
                <a:spcPts val="0"/>
              </a:spcBef>
              <a:spcAft>
                <a:spcPts val="0"/>
              </a:spcAft>
              <a:buSzPts val="2300"/>
              <a:buFont typeface="Times New Roman"/>
              <a:buAutoNum type="arabicPeriod"/>
            </a:pPr>
            <a:r>
              <a:rPr lang="en-US" sz="2300">
                <a:latin typeface="Times New Roman"/>
                <a:ea typeface="Times New Roman"/>
                <a:cs typeface="Times New Roman"/>
                <a:sym typeface="Times New Roman"/>
              </a:rPr>
              <a:t>Sentence # - holds the sentence number</a:t>
            </a:r>
            <a:endParaRPr sz="2300">
              <a:latin typeface="Times New Roman"/>
              <a:ea typeface="Times New Roman"/>
              <a:cs typeface="Times New Roman"/>
              <a:sym typeface="Times New Roman"/>
            </a:endParaRPr>
          </a:p>
          <a:p>
            <a:pPr indent="-374650" lvl="0" marL="457200" rtl="0" algn="just">
              <a:lnSpc>
                <a:spcPct val="150000"/>
              </a:lnSpc>
              <a:spcBef>
                <a:spcPts val="0"/>
              </a:spcBef>
              <a:spcAft>
                <a:spcPts val="0"/>
              </a:spcAft>
              <a:buSzPts val="2300"/>
              <a:buFont typeface="Times New Roman"/>
              <a:buAutoNum type="arabicPeriod"/>
            </a:pPr>
            <a:r>
              <a:rPr lang="en-US" sz="2300">
                <a:latin typeface="Times New Roman"/>
                <a:ea typeface="Times New Roman"/>
                <a:cs typeface="Times New Roman"/>
                <a:sym typeface="Times New Roman"/>
              </a:rPr>
              <a:t>Word – holds the word</a:t>
            </a:r>
            <a:endParaRPr sz="2300">
              <a:latin typeface="Times New Roman"/>
              <a:ea typeface="Times New Roman"/>
              <a:cs typeface="Times New Roman"/>
              <a:sym typeface="Times New Roman"/>
            </a:endParaRPr>
          </a:p>
          <a:p>
            <a:pPr indent="-374650" lvl="0" marL="457200" rtl="0" algn="just">
              <a:lnSpc>
                <a:spcPct val="150000"/>
              </a:lnSpc>
              <a:spcBef>
                <a:spcPts val="0"/>
              </a:spcBef>
              <a:spcAft>
                <a:spcPts val="0"/>
              </a:spcAft>
              <a:buSzPts val="2300"/>
              <a:buFont typeface="Times New Roman"/>
              <a:buAutoNum type="arabicPeriod"/>
            </a:pPr>
            <a:r>
              <a:rPr lang="en-US" sz="2300">
                <a:latin typeface="Times New Roman"/>
                <a:ea typeface="Times New Roman"/>
                <a:cs typeface="Times New Roman"/>
                <a:sym typeface="Times New Roman"/>
              </a:rPr>
              <a:t> POS – holds the parts of speech tag for the corresponding word</a:t>
            </a:r>
            <a:endParaRPr sz="2300">
              <a:latin typeface="Times New Roman"/>
              <a:ea typeface="Times New Roman"/>
              <a:cs typeface="Times New Roman"/>
              <a:sym typeface="Times New Roman"/>
            </a:endParaRPr>
          </a:p>
          <a:p>
            <a:pPr indent="-374650" lvl="0" marL="457200" rtl="0" algn="just">
              <a:lnSpc>
                <a:spcPct val="150000"/>
              </a:lnSpc>
              <a:spcBef>
                <a:spcPts val="0"/>
              </a:spcBef>
              <a:spcAft>
                <a:spcPts val="0"/>
              </a:spcAft>
              <a:buClr>
                <a:schemeClr val="dk1"/>
              </a:buClr>
              <a:buSzPts val="2300"/>
              <a:buFont typeface="Times New Roman"/>
              <a:buAutoNum type="arabicPeriod"/>
            </a:pPr>
            <a:r>
              <a:rPr lang="en-US" sz="2300">
                <a:solidFill>
                  <a:schemeClr val="dk1"/>
                </a:solidFill>
                <a:latin typeface="Times New Roman"/>
                <a:ea typeface="Times New Roman"/>
                <a:cs typeface="Times New Roman"/>
                <a:sym typeface="Times New Roman"/>
              </a:rPr>
              <a:t>Tag – contains the BIO tag of the word</a:t>
            </a:r>
            <a:endParaRPr sz="1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69" name="Shape 169"/>
        <p:cNvGrpSpPr/>
        <p:nvPr/>
      </p:nvGrpSpPr>
      <p:grpSpPr>
        <a:xfrm>
          <a:off x="0" y="0"/>
          <a:ext cx="0" cy="0"/>
          <a:chOff x="0" y="0"/>
          <a:chExt cx="0" cy="0"/>
        </a:xfrm>
      </p:grpSpPr>
      <p:sp>
        <p:nvSpPr>
          <p:cNvPr id="170" name="Google Shape;170;p25"/>
          <p:cNvSpPr txBox="1"/>
          <p:nvPr/>
        </p:nvSpPr>
        <p:spPr>
          <a:xfrm>
            <a:off x="726800" y="931800"/>
            <a:ext cx="104361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The dataset is labelled according to the BIO scheme. BIO stands for Beginning, Inside and Outside of a sentence segment.</a:t>
            </a:r>
            <a:endParaRPr sz="2600"/>
          </a:p>
        </p:txBody>
      </p:sp>
      <p:pic>
        <p:nvPicPr>
          <p:cNvPr id="171" name="Google Shape;171;p25"/>
          <p:cNvPicPr preferRelativeResize="0"/>
          <p:nvPr/>
        </p:nvPicPr>
        <p:blipFill>
          <a:blip r:embed="rId3">
            <a:alphaModFix/>
          </a:blip>
          <a:stretch>
            <a:fillRect/>
          </a:stretch>
        </p:blipFill>
        <p:spPr>
          <a:xfrm>
            <a:off x="4727925" y="2304225"/>
            <a:ext cx="2736150" cy="3114175"/>
          </a:xfrm>
          <a:prstGeom prst="rect">
            <a:avLst/>
          </a:prstGeom>
          <a:noFill/>
          <a:ln>
            <a:noFill/>
          </a:ln>
        </p:spPr>
      </p:pic>
      <p:sp>
        <p:nvSpPr>
          <p:cNvPr id="172" name="Google Shape;172;p25"/>
          <p:cNvSpPr txBox="1"/>
          <p:nvPr/>
        </p:nvSpPr>
        <p:spPr>
          <a:xfrm>
            <a:off x="4596000" y="55535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Example of BIO scheme</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76" name="Shape 176"/>
        <p:cNvGrpSpPr/>
        <p:nvPr/>
      </p:nvGrpSpPr>
      <p:grpSpPr>
        <a:xfrm>
          <a:off x="0" y="0"/>
          <a:ext cx="0" cy="0"/>
          <a:chOff x="0" y="0"/>
          <a:chExt cx="0" cy="0"/>
        </a:xfrm>
      </p:grpSpPr>
      <p:sp>
        <p:nvSpPr>
          <p:cNvPr id="177" name="Google Shape;177;p26"/>
          <p:cNvSpPr txBox="1"/>
          <p:nvPr/>
        </p:nvSpPr>
        <p:spPr>
          <a:xfrm>
            <a:off x="1023450" y="2396075"/>
            <a:ext cx="10145100" cy="363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US" sz="2400">
                <a:solidFill>
                  <a:schemeClr val="dk1"/>
                </a:solidFill>
                <a:latin typeface="Times New Roman"/>
                <a:ea typeface="Times New Roman"/>
                <a:cs typeface="Times New Roman"/>
                <a:sym typeface="Times New Roman"/>
              </a:rPr>
              <a:t>It's a Google-developed </a:t>
            </a:r>
            <a:r>
              <a:rPr b="1" lang="en-US" sz="2400">
                <a:solidFill>
                  <a:schemeClr val="dk1"/>
                </a:solidFill>
                <a:latin typeface="Times New Roman"/>
                <a:ea typeface="Times New Roman"/>
                <a:cs typeface="Times New Roman"/>
                <a:sym typeface="Times New Roman"/>
              </a:rPr>
              <a:t>Transformer-based</a:t>
            </a:r>
            <a:r>
              <a:rPr lang="en-US" sz="2400">
                <a:solidFill>
                  <a:schemeClr val="dk1"/>
                </a:solidFill>
                <a:latin typeface="Times New Roman"/>
                <a:ea typeface="Times New Roman"/>
                <a:cs typeface="Times New Roman"/>
                <a:sym typeface="Times New Roman"/>
              </a:rPr>
              <a:t> machine learning technique for natural language processing (NLP) pre-training. </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n-US" sz="2400">
                <a:solidFill>
                  <a:schemeClr val="dk1"/>
                </a:solidFill>
                <a:latin typeface="Times New Roman"/>
                <a:ea typeface="Times New Roman"/>
                <a:cs typeface="Times New Roman"/>
                <a:sym typeface="Times New Roman"/>
              </a:rPr>
              <a:t>The model is pre-trained on unlabeled data extracted from Wikipedia having </a:t>
            </a:r>
            <a:r>
              <a:rPr b="1" lang="en-US" sz="2400">
                <a:solidFill>
                  <a:schemeClr val="dk1"/>
                </a:solidFill>
                <a:latin typeface="Times New Roman"/>
                <a:ea typeface="Times New Roman"/>
                <a:cs typeface="Times New Roman"/>
                <a:sym typeface="Times New Roman"/>
              </a:rPr>
              <a:t>2,500 million words</a:t>
            </a:r>
            <a:r>
              <a:rPr lang="en-US" sz="2400">
                <a:solidFill>
                  <a:schemeClr val="dk1"/>
                </a:solidFill>
                <a:latin typeface="Times New Roman"/>
                <a:ea typeface="Times New Roman"/>
                <a:cs typeface="Times New Roman"/>
                <a:sym typeface="Times New Roman"/>
              </a:rPr>
              <a:t> and BooksCorpus having </a:t>
            </a:r>
            <a:r>
              <a:rPr b="1" lang="en-US" sz="2400">
                <a:solidFill>
                  <a:schemeClr val="dk1"/>
                </a:solidFill>
                <a:latin typeface="Times New Roman"/>
                <a:ea typeface="Times New Roman"/>
                <a:cs typeface="Times New Roman"/>
                <a:sym typeface="Times New Roman"/>
              </a:rPr>
              <a:t>800 million words</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US" sz="2400">
                <a:solidFill>
                  <a:schemeClr val="dk1"/>
                </a:solidFill>
                <a:latin typeface="Times New Roman"/>
                <a:ea typeface="Times New Roman"/>
                <a:cs typeface="Times New Roman"/>
                <a:sym typeface="Times New Roman"/>
              </a:rPr>
              <a:t>It is </a:t>
            </a:r>
            <a:r>
              <a:rPr b="1" lang="en-US" sz="2400">
                <a:solidFill>
                  <a:schemeClr val="dk1"/>
                </a:solidFill>
                <a:latin typeface="Times New Roman"/>
                <a:ea typeface="Times New Roman"/>
                <a:cs typeface="Times New Roman"/>
                <a:sym typeface="Times New Roman"/>
              </a:rPr>
              <a:t>bi-directional</a:t>
            </a:r>
            <a:r>
              <a:rPr lang="en-US" sz="2400">
                <a:solidFill>
                  <a:schemeClr val="dk1"/>
                </a:solidFill>
                <a:latin typeface="Times New Roman"/>
                <a:ea typeface="Times New Roman"/>
                <a:cs typeface="Times New Roman"/>
                <a:sym typeface="Times New Roman"/>
              </a:rPr>
              <a:t> and also takes </a:t>
            </a:r>
            <a:r>
              <a:rPr b="1" lang="en-US" sz="2400">
                <a:solidFill>
                  <a:schemeClr val="dk1"/>
                </a:solidFill>
                <a:latin typeface="Times New Roman"/>
                <a:ea typeface="Times New Roman"/>
                <a:cs typeface="Times New Roman"/>
                <a:sym typeface="Times New Roman"/>
              </a:rPr>
              <a:t>into account the context</a:t>
            </a:r>
            <a:r>
              <a:rPr lang="en-US" sz="2400">
                <a:solidFill>
                  <a:schemeClr val="dk1"/>
                </a:solidFill>
                <a:latin typeface="Times New Roman"/>
                <a:ea typeface="Times New Roman"/>
                <a:cs typeface="Times New Roman"/>
                <a:sym typeface="Times New Roman"/>
              </a:rPr>
              <a:t> for each occurrence of a given word. </a:t>
            </a:r>
            <a:endParaRPr sz="2400">
              <a:solidFill>
                <a:schemeClr val="dk1"/>
              </a:solidFill>
              <a:latin typeface="Times New Roman"/>
              <a:ea typeface="Times New Roman"/>
              <a:cs typeface="Times New Roman"/>
              <a:sym typeface="Times New Roman"/>
            </a:endParaRPr>
          </a:p>
        </p:txBody>
      </p:sp>
      <p:sp>
        <p:nvSpPr>
          <p:cNvPr id="178" name="Google Shape;178;p26"/>
          <p:cNvSpPr txBox="1"/>
          <p:nvPr/>
        </p:nvSpPr>
        <p:spPr>
          <a:xfrm>
            <a:off x="3557550" y="577525"/>
            <a:ext cx="5076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US" sz="3200" u="sng">
                <a:latin typeface="Times New Roman"/>
                <a:ea typeface="Times New Roman"/>
                <a:cs typeface="Times New Roman"/>
                <a:sym typeface="Times New Roman"/>
              </a:rPr>
              <a:t>ALGORITHM</a:t>
            </a:r>
            <a:endParaRPr>
              <a:latin typeface="Corbel"/>
              <a:ea typeface="Corbel"/>
              <a:cs typeface="Corbel"/>
              <a:sym typeface="Corbel"/>
            </a:endParaRPr>
          </a:p>
        </p:txBody>
      </p:sp>
      <p:sp>
        <p:nvSpPr>
          <p:cNvPr id="179" name="Google Shape;179;p26"/>
          <p:cNvSpPr txBox="1"/>
          <p:nvPr/>
        </p:nvSpPr>
        <p:spPr>
          <a:xfrm>
            <a:off x="1101600" y="1602050"/>
            <a:ext cx="998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Times New Roman"/>
                <a:ea typeface="Times New Roman"/>
                <a:cs typeface="Times New Roman"/>
                <a:sym typeface="Times New Roman"/>
              </a:rPr>
              <a:t>BERT - </a:t>
            </a:r>
            <a:r>
              <a:rPr b="1" lang="en-US" sz="2600">
                <a:solidFill>
                  <a:schemeClr val="dk1"/>
                </a:solidFill>
                <a:latin typeface="Times New Roman"/>
                <a:ea typeface="Times New Roman"/>
                <a:cs typeface="Times New Roman"/>
                <a:sym typeface="Times New Roman"/>
              </a:rPr>
              <a:t>Bidirectional Encoder Representations from Transformers</a:t>
            </a:r>
            <a:endParaRPr b="1" sz="26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2649088" y="600974"/>
            <a:ext cx="6893825" cy="4811624"/>
          </a:xfrm>
          <a:prstGeom prst="rect">
            <a:avLst/>
          </a:prstGeom>
          <a:noFill/>
          <a:ln>
            <a:noFill/>
          </a:ln>
        </p:spPr>
      </p:pic>
      <p:sp>
        <p:nvSpPr>
          <p:cNvPr id="185" name="Google Shape;185;p27"/>
          <p:cNvSpPr txBox="1"/>
          <p:nvPr/>
        </p:nvSpPr>
        <p:spPr>
          <a:xfrm>
            <a:off x="4596000" y="553812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Pre- trained BERT Architecture</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89" name="Shape 189"/>
        <p:cNvGrpSpPr/>
        <p:nvPr/>
      </p:nvGrpSpPr>
      <p:grpSpPr>
        <a:xfrm>
          <a:off x="0" y="0"/>
          <a:ext cx="0" cy="0"/>
          <a:chOff x="0" y="0"/>
          <a:chExt cx="0" cy="0"/>
        </a:xfrm>
      </p:grpSpPr>
      <p:sp>
        <p:nvSpPr>
          <p:cNvPr id="190" name="Google Shape;190;p28"/>
          <p:cNvSpPr txBox="1"/>
          <p:nvPr/>
        </p:nvSpPr>
        <p:spPr>
          <a:xfrm>
            <a:off x="1198500" y="830350"/>
            <a:ext cx="9795000" cy="1600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US" sz="2300">
                <a:solidFill>
                  <a:schemeClr val="dk1"/>
                </a:solidFill>
                <a:latin typeface="Times New Roman"/>
                <a:ea typeface="Times New Roman"/>
                <a:cs typeface="Times New Roman"/>
                <a:sym typeface="Times New Roman"/>
              </a:rPr>
              <a:t>The model can be modified to </a:t>
            </a:r>
            <a:r>
              <a:rPr b="1" lang="en-US" sz="2300">
                <a:solidFill>
                  <a:schemeClr val="dk1"/>
                </a:solidFill>
                <a:latin typeface="Times New Roman"/>
                <a:ea typeface="Times New Roman"/>
                <a:cs typeface="Times New Roman"/>
                <a:sym typeface="Times New Roman"/>
              </a:rPr>
              <a:t>perform NER tasks by adding a classification layer</a:t>
            </a:r>
            <a:r>
              <a:rPr lang="en-US" sz="2300">
                <a:solidFill>
                  <a:schemeClr val="dk1"/>
                </a:solidFill>
                <a:latin typeface="Times New Roman"/>
                <a:ea typeface="Times New Roman"/>
                <a:cs typeface="Times New Roman"/>
                <a:sym typeface="Times New Roman"/>
              </a:rPr>
              <a:t> that will predict the NER label after feeding the output vector of each token to it.</a:t>
            </a:r>
            <a:endParaRPr/>
          </a:p>
        </p:txBody>
      </p:sp>
      <p:pic>
        <p:nvPicPr>
          <p:cNvPr id="191" name="Google Shape;191;p28"/>
          <p:cNvPicPr preferRelativeResize="0"/>
          <p:nvPr/>
        </p:nvPicPr>
        <p:blipFill>
          <a:blip r:embed="rId3">
            <a:alphaModFix/>
          </a:blip>
          <a:stretch>
            <a:fillRect/>
          </a:stretch>
        </p:blipFill>
        <p:spPr>
          <a:xfrm>
            <a:off x="3117062" y="2013675"/>
            <a:ext cx="5957873" cy="4029351"/>
          </a:xfrm>
          <a:prstGeom prst="rect">
            <a:avLst/>
          </a:prstGeom>
          <a:noFill/>
          <a:ln>
            <a:noFill/>
          </a:ln>
        </p:spPr>
      </p:pic>
      <p:sp>
        <p:nvSpPr>
          <p:cNvPr id="192" name="Google Shape;192;p28"/>
          <p:cNvSpPr txBox="1"/>
          <p:nvPr/>
        </p:nvSpPr>
        <p:spPr>
          <a:xfrm>
            <a:off x="4596000" y="604302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BERT Architecture for NER</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96" name="Shape 196"/>
        <p:cNvGrpSpPr/>
        <p:nvPr/>
      </p:nvGrpSpPr>
      <p:grpSpPr>
        <a:xfrm>
          <a:off x="0" y="0"/>
          <a:ext cx="0" cy="0"/>
          <a:chOff x="0" y="0"/>
          <a:chExt cx="0" cy="0"/>
        </a:xfrm>
      </p:grpSpPr>
      <p:sp>
        <p:nvSpPr>
          <p:cNvPr id="197" name="Google Shape;197;p29"/>
          <p:cNvSpPr txBox="1"/>
          <p:nvPr/>
        </p:nvSpPr>
        <p:spPr>
          <a:xfrm>
            <a:off x="4068300" y="575475"/>
            <a:ext cx="4055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200" u="sng">
                <a:latin typeface="Times New Roman"/>
                <a:ea typeface="Times New Roman"/>
                <a:cs typeface="Times New Roman"/>
                <a:sym typeface="Times New Roman"/>
              </a:rPr>
              <a:t>IMPLEMENTATION</a:t>
            </a:r>
            <a:endParaRPr b="1" sz="3200" u="sng">
              <a:latin typeface="Times New Roman"/>
              <a:ea typeface="Times New Roman"/>
              <a:cs typeface="Times New Roman"/>
              <a:sym typeface="Times New Roman"/>
            </a:endParaRPr>
          </a:p>
        </p:txBody>
      </p:sp>
      <p:pic>
        <p:nvPicPr>
          <p:cNvPr id="198" name="Google Shape;198;p29"/>
          <p:cNvPicPr preferRelativeResize="0"/>
          <p:nvPr/>
        </p:nvPicPr>
        <p:blipFill rotWithShape="1">
          <a:blip r:embed="rId3">
            <a:alphaModFix/>
          </a:blip>
          <a:srcRect b="14030" l="0" r="0" t="0"/>
          <a:stretch/>
        </p:blipFill>
        <p:spPr>
          <a:xfrm>
            <a:off x="1140925" y="1346000"/>
            <a:ext cx="9910151" cy="4490399"/>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02" name="Shape 202"/>
        <p:cNvGrpSpPr/>
        <p:nvPr/>
      </p:nvGrpSpPr>
      <p:grpSpPr>
        <a:xfrm>
          <a:off x="0" y="0"/>
          <a:ext cx="0" cy="0"/>
          <a:chOff x="0" y="0"/>
          <a:chExt cx="0" cy="0"/>
        </a:xfrm>
      </p:grpSpPr>
      <p:grpSp>
        <p:nvGrpSpPr>
          <p:cNvPr id="203" name="Google Shape;203;p30"/>
          <p:cNvGrpSpPr/>
          <p:nvPr/>
        </p:nvGrpSpPr>
        <p:grpSpPr>
          <a:xfrm>
            <a:off x="1229571" y="670989"/>
            <a:ext cx="4736341" cy="4947271"/>
            <a:chOff x="351877" y="900905"/>
            <a:chExt cx="4757273" cy="4902657"/>
          </a:xfrm>
        </p:grpSpPr>
        <p:pic>
          <p:nvPicPr>
            <p:cNvPr id="204" name="Google Shape;204;p30"/>
            <p:cNvPicPr preferRelativeResize="0"/>
            <p:nvPr/>
          </p:nvPicPr>
          <p:blipFill rotWithShape="1">
            <a:blip r:embed="rId3">
              <a:alphaModFix/>
            </a:blip>
            <a:srcRect b="0" l="0" r="25633" t="0"/>
            <a:stretch/>
          </p:blipFill>
          <p:spPr>
            <a:xfrm>
              <a:off x="2878150" y="900912"/>
              <a:ext cx="2231000" cy="4902650"/>
            </a:xfrm>
            <a:prstGeom prst="rect">
              <a:avLst/>
            </a:prstGeom>
            <a:noFill/>
            <a:ln cap="flat" cmpd="sng" w="28575">
              <a:solidFill>
                <a:schemeClr val="dk2"/>
              </a:solidFill>
              <a:prstDash val="solid"/>
              <a:round/>
              <a:headEnd len="sm" w="sm" type="none"/>
              <a:tailEnd len="sm" w="sm" type="none"/>
            </a:ln>
          </p:spPr>
        </p:pic>
        <p:pic>
          <p:nvPicPr>
            <p:cNvPr id="205" name="Google Shape;205;p30"/>
            <p:cNvPicPr preferRelativeResize="0"/>
            <p:nvPr/>
          </p:nvPicPr>
          <p:blipFill>
            <a:blip r:embed="rId4">
              <a:alphaModFix/>
            </a:blip>
            <a:stretch>
              <a:fillRect/>
            </a:stretch>
          </p:blipFill>
          <p:spPr>
            <a:xfrm>
              <a:off x="351877" y="900905"/>
              <a:ext cx="2231000" cy="4902651"/>
            </a:xfrm>
            <a:prstGeom prst="rect">
              <a:avLst/>
            </a:prstGeom>
            <a:noFill/>
            <a:ln cap="flat" cmpd="sng" w="28575">
              <a:solidFill>
                <a:schemeClr val="dk2"/>
              </a:solidFill>
              <a:prstDash val="solid"/>
              <a:round/>
              <a:headEnd len="sm" w="sm" type="none"/>
              <a:tailEnd len="sm" w="sm" type="none"/>
            </a:ln>
          </p:spPr>
        </p:pic>
      </p:grpSp>
      <p:sp>
        <p:nvSpPr>
          <p:cNvPr id="206" name="Google Shape;206;p30"/>
          <p:cNvSpPr txBox="1"/>
          <p:nvPr/>
        </p:nvSpPr>
        <p:spPr>
          <a:xfrm>
            <a:off x="7288525" y="1489500"/>
            <a:ext cx="3000000" cy="3879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US" sz="2400">
                <a:solidFill>
                  <a:schemeClr val="dk1"/>
                </a:solidFill>
                <a:latin typeface="Times New Roman"/>
                <a:ea typeface="Times New Roman"/>
                <a:cs typeface="Times New Roman"/>
                <a:sym typeface="Times New Roman"/>
              </a:rPr>
              <a:t>tag_values is a list of all the unique tags that exist in our dataset. The order of the tags should be maintained when the model is used for inference.</a:t>
            </a:r>
            <a:endParaRPr sz="2400">
              <a:solidFill>
                <a:schemeClr val="dk1"/>
              </a:solidFill>
              <a:latin typeface="Times New Roman"/>
              <a:ea typeface="Times New Roman"/>
              <a:cs typeface="Times New Roman"/>
              <a:sym typeface="Times New Roman"/>
            </a:endParaRPr>
          </a:p>
        </p:txBody>
      </p:sp>
      <p:sp>
        <p:nvSpPr>
          <p:cNvPr id="207" name="Google Shape;207;p30"/>
          <p:cNvSpPr txBox="1"/>
          <p:nvPr/>
        </p:nvSpPr>
        <p:spPr>
          <a:xfrm>
            <a:off x="2276775" y="57406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tag_values and tag2idx</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11" name="Shape 211"/>
        <p:cNvGrpSpPr/>
        <p:nvPr/>
      </p:nvGrpSpPr>
      <p:grpSpPr>
        <a:xfrm>
          <a:off x="0" y="0"/>
          <a:ext cx="0" cy="0"/>
          <a:chOff x="0" y="0"/>
          <a:chExt cx="0" cy="0"/>
        </a:xfrm>
      </p:grpSpPr>
      <p:pic>
        <p:nvPicPr>
          <p:cNvPr id="212" name="Google Shape;212;p31"/>
          <p:cNvPicPr preferRelativeResize="0"/>
          <p:nvPr/>
        </p:nvPicPr>
        <p:blipFill rotWithShape="1">
          <a:blip r:embed="rId3">
            <a:alphaModFix/>
          </a:blip>
          <a:srcRect b="0" l="0" r="4278" t="0"/>
          <a:stretch/>
        </p:blipFill>
        <p:spPr>
          <a:xfrm>
            <a:off x="2431738" y="567575"/>
            <a:ext cx="7328524" cy="4978675"/>
          </a:xfrm>
          <a:prstGeom prst="rect">
            <a:avLst/>
          </a:prstGeom>
          <a:noFill/>
          <a:ln cap="flat" cmpd="sng" w="28575">
            <a:solidFill>
              <a:schemeClr val="dk2"/>
            </a:solidFill>
            <a:prstDash val="solid"/>
            <a:round/>
            <a:headEnd len="sm" w="sm" type="none"/>
            <a:tailEnd len="sm" w="sm" type="none"/>
          </a:ln>
        </p:spPr>
      </p:pic>
      <p:sp>
        <p:nvSpPr>
          <p:cNvPr id="213" name="Google Shape;213;p31"/>
          <p:cNvSpPr txBox="1"/>
          <p:nvPr/>
        </p:nvSpPr>
        <p:spPr>
          <a:xfrm>
            <a:off x="2431700" y="5679150"/>
            <a:ext cx="732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Loading tokenizer and BERT vocabulary</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95" name="Shape 95"/>
        <p:cNvGrpSpPr/>
        <p:nvPr/>
      </p:nvGrpSpPr>
      <p:grpSpPr>
        <a:xfrm>
          <a:off x="0" y="0"/>
          <a:ext cx="0" cy="0"/>
          <a:chOff x="0" y="0"/>
          <a:chExt cx="0" cy="0"/>
        </a:xfrm>
      </p:grpSpPr>
      <p:sp>
        <p:nvSpPr>
          <p:cNvPr id="96" name="Google Shape;96;p14"/>
          <p:cNvSpPr txBox="1"/>
          <p:nvPr>
            <p:ph type="title"/>
          </p:nvPr>
        </p:nvSpPr>
        <p:spPr>
          <a:xfrm>
            <a:off x="838200" y="365126"/>
            <a:ext cx="10515600" cy="107911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C0C0C"/>
              </a:buClr>
              <a:buSzPts val="4000"/>
              <a:buFont typeface="Times New Roman"/>
              <a:buNone/>
            </a:pPr>
            <a:r>
              <a:rPr b="1" lang="en-US" sz="3200" u="sng">
                <a:solidFill>
                  <a:srgbClr val="0C0C0C"/>
                </a:solidFill>
                <a:latin typeface="Times New Roman"/>
                <a:ea typeface="Times New Roman"/>
                <a:cs typeface="Times New Roman"/>
                <a:sym typeface="Times New Roman"/>
              </a:rPr>
              <a:t>AGENDA</a:t>
            </a:r>
            <a:endParaRPr b="1" sz="3200" u="sng">
              <a:solidFill>
                <a:srgbClr val="0C0C0C"/>
              </a:solidFill>
              <a:latin typeface="Times New Roman"/>
              <a:ea typeface="Times New Roman"/>
              <a:cs typeface="Times New Roman"/>
              <a:sym typeface="Times New Roman"/>
            </a:endParaRPr>
          </a:p>
        </p:txBody>
      </p:sp>
      <p:sp>
        <p:nvSpPr>
          <p:cNvPr id="97" name="Google Shape;97;p14"/>
          <p:cNvSpPr txBox="1"/>
          <p:nvPr>
            <p:ph idx="1" type="body"/>
          </p:nvPr>
        </p:nvSpPr>
        <p:spPr>
          <a:xfrm>
            <a:off x="2252875" y="2075400"/>
            <a:ext cx="3557700" cy="31989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Abstract</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Introduction</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Problem System</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Literature Survey</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System Requirements</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Dataset and algorithms</a:t>
            </a:r>
            <a:endParaRPr sz="2400">
              <a:solidFill>
                <a:srgbClr val="0C0C0C"/>
              </a:solidFill>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t/>
            </a:r>
            <a:endParaRPr sz="2300">
              <a:solidFill>
                <a:srgbClr val="0C0C0C"/>
              </a:solidFill>
              <a:latin typeface="Times New Roman"/>
              <a:ea typeface="Times New Roman"/>
              <a:cs typeface="Times New Roman"/>
              <a:sym typeface="Times New Roman"/>
            </a:endParaRPr>
          </a:p>
        </p:txBody>
      </p:sp>
      <p:sp>
        <p:nvSpPr>
          <p:cNvPr id="98" name="Google Shape;98;p14"/>
          <p:cNvSpPr txBox="1"/>
          <p:nvPr/>
        </p:nvSpPr>
        <p:spPr>
          <a:xfrm>
            <a:off x="6325225" y="2012100"/>
            <a:ext cx="4613400" cy="27705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140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System Design</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Implementation</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Testing and Results</a:t>
            </a:r>
            <a:endParaRPr sz="2400">
              <a:solidFill>
                <a:srgbClr val="0C0C0C"/>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Conclusion and Future Scope</a:t>
            </a:r>
            <a:endParaRPr sz="2400">
              <a:solidFill>
                <a:schemeClr val="dk1"/>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0C0C0C"/>
              </a:buClr>
              <a:buSzPts val="2400"/>
              <a:buFont typeface="Times New Roman"/>
              <a:buChar char="•"/>
            </a:pPr>
            <a:r>
              <a:rPr lang="en-US" sz="2400">
                <a:solidFill>
                  <a:srgbClr val="0C0C0C"/>
                </a:solidFill>
                <a:latin typeface="Times New Roman"/>
                <a:ea typeface="Times New Roman"/>
                <a:cs typeface="Times New Roman"/>
                <a:sym typeface="Times New Roman"/>
              </a:rPr>
              <a:t>References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17" name="Shape 217"/>
        <p:cNvGrpSpPr/>
        <p:nvPr/>
      </p:nvGrpSpPr>
      <p:grpSpPr>
        <a:xfrm>
          <a:off x="0" y="0"/>
          <a:ext cx="0" cy="0"/>
          <a:chOff x="0" y="0"/>
          <a:chExt cx="0" cy="0"/>
        </a:xfrm>
      </p:grpSpPr>
      <p:grpSp>
        <p:nvGrpSpPr>
          <p:cNvPr id="218" name="Google Shape;218;p32"/>
          <p:cNvGrpSpPr/>
          <p:nvPr/>
        </p:nvGrpSpPr>
        <p:grpSpPr>
          <a:xfrm>
            <a:off x="792125" y="617900"/>
            <a:ext cx="6272660" cy="5622175"/>
            <a:chOff x="3053600" y="676625"/>
            <a:chExt cx="6272660" cy="5622175"/>
          </a:xfrm>
        </p:grpSpPr>
        <p:pic>
          <p:nvPicPr>
            <p:cNvPr id="219" name="Google Shape;219;p32"/>
            <p:cNvPicPr preferRelativeResize="0"/>
            <p:nvPr/>
          </p:nvPicPr>
          <p:blipFill rotWithShape="1">
            <a:blip r:embed="rId3">
              <a:alphaModFix/>
            </a:blip>
            <a:srcRect b="72095" l="0" r="11339" t="0"/>
            <a:stretch/>
          </p:blipFill>
          <p:spPr>
            <a:xfrm>
              <a:off x="3053600" y="676625"/>
              <a:ext cx="6272660" cy="2068450"/>
            </a:xfrm>
            <a:prstGeom prst="rect">
              <a:avLst/>
            </a:prstGeom>
            <a:noFill/>
            <a:ln cap="flat" cmpd="sng" w="28575">
              <a:solidFill>
                <a:schemeClr val="dk2"/>
              </a:solidFill>
              <a:prstDash val="solid"/>
              <a:round/>
              <a:headEnd len="sm" w="sm" type="none"/>
              <a:tailEnd len="sm" w="sm" type="none"/>
            </a:ln>
          </p:spPr>
        </p:pic>
        <p:pic>
          <p:nvPicPr>
            <p:cNvPr id="220" name="Google Shape;220;p32"/>
            <p:cNvPicPr preferRelativeResize="0"/>
            <p:nvPr/>
          </p:nvPicPr>
          <p:blipFill rotWithShape="1">
            <a:blip r:embed="rId3">
              <a:alphaModFix/>
            </a:blip>
            <a:srcRect b="-1608" l="0" r="0" t="50707"/>
            <a:stretch/>
          </p:blipFill>
          <p:spPr>
            <a:xfrm>
              <a:off x="3062625" y="3016025"/>
              <a:ext cx="6254601" cy="3282776"/>
            </a:xfrm>
            <a:prstGeom prst="rect">
              <a:avLst/>
            </a:prstGeom>
            <a:noFill/>
            <a:ln cap="flat" cmpd="sng" w="28575">
              <a:solidFill>
                <a:schemeClr val="dk2"/>
              </a:solidFill>
              <a:prstDash val="solid"/>
              <a:round/>
              <a:headEnd len="sm" w="sm" type="none"/>
              <a:tailEnd len="sm" w="sm" type="none"/>
            </a:ln>
          </p:spPr>
        </p:pic>
      </p:grpSp>
      <p:sp>
        <p:nvSpPr>
          <p:cNvPr id="221" name="Google Shape;221;p32"/>
          <p:cNvSpPr txBox="1"/>
          <p:nvPr/>
        </p:nvSpPr>
        <p:spPr>
          <a:xfrm>
            <a:off x="792125" y="5909800"/>
            <a:ext cx="627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Loading pre-trained model and fine-tuning</a:t>
            </a:r>
            <a:endParaRPr sz="2100"/>
          </a:p>
        </p:txBody>
      </p:sp>
      <p:sp>
        <p:nvSpPr>
          <p:cNvPr id="222" name="Google Shape;222;p32"/>
          <p:cNvSpPr txBox="1"/>
          <p:nvPr/>
        </p:nvSpPr>
        <p:spPr>
          <a:xfrm>
            <a:off x="7549925" y="993125"/>
            <a:ext cx="4136400" cy="487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solidFill>
                  <a:schemeClr val="dk1"/>
                </a:solidFill>
                <a:latin typeface="Times New Roman"/>
                <a:ea typeface="Times New Roman"/>
                <a:cs typeface="Times New Roman"/>
                <a:sym typeface="Times New Roman"/>
              </a:rPr>
              <a:t>The pre-trained model has 12 layers.</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100">
                <a:solidFill>
                  <a:schemeClr val="dk1"/>
                </a:solidFill>
                <a:latin typeface="Times New Roman"/>
                <a:ea typeface="Times New Roman"/>
                <a:cs typeface="Times New Roman"/>
                <a:sym typeface="Times New Roman"/>
              </a:rPr>
              <a:t>After that weight parameters are separated into the bias, gamma, and beta parameters. </a:t>
            </a:r>
            <a:endParaRPr sz="2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100">
                <a:solidFill>
                  <a:schemeClr val="dk1"/>
                </a:solidFill>
                <a:latin typeface="Times New Roman"/>
                <a:ea typeface="Times New Roman"/>
                <a:cs typeface="Times New Roman"/>
                <a:sym typeface="Times New Roman"/>
              </a:rPr>
              <a:t>Following the separation, two groups are created – one having these values and the other one without the values. Each of the groups also has a different decay rate 0.0 and 0.01 respectively</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0" l="0" r="0" t="0"/>
          <a:stretch/>
        </p:blipFill>
        <p:spPr>
          <a:xfrm>
            <a:off x="826350" y="638775"/>
            <a:ext cx="7863749" cy="4903850"/>
          </a:xfrm>
          <a:prstGeom prst="rect">
            <a:avLst/>
          </a:prstGeom>
          <a:noFill/>
          <a:ln cap="flat" cmpd="sng" w="28575">
            <a:solidFill>
              <a:schemeClr val="dk2"/>
            </a:solidFill>
            <a:prstDash val="solid"/>
            <a:round/>
            <a:headEnd len="sm" w="sm" type="none"/>
            <a:tailEnd len="sm" w="sm" type="none"/>
          </a:ln>
        </p:spPr>
      </p:pic>
      <p:sp>
        <p:nvSpPr>
          <p:cNvPr id="228" name="Google Shape;228;p33"/>
          <p:cNvSpPr txBox="1"/>
          <p:nvPr/>
        </p:nvSpPr>
        <p:spPr>
          <a:xfrm>
            <a:off x="1621875" y="5725275"/>
            <a:ext cx="627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T</a:t>
            </a:r>
            <a:r>
              <a:rPr b="1" lang="en-US" sz="1800">
                <a:solidFill>
                  <a:schemeClr val="dk1"/>
                </a:solidFill>
                <a:latin typeface="Times New Roman"/>
                <a:ea typeface="Times New Roman"/>
                <a:cs typeface="Times New Roman"/>
                <a:sym typeface="Times New Roman"/>
              </a:rPr>
              <a:t>raining</a:t>
            </a:r>
            <a:r>
              <a:rPr b="1" lang="en-US" sz="1800">
                <a:solidFill>
                  <a:schemeClr val="dk1"/>
                </a:solidFill>
                <a:latin typeface="Times New Roman"/>
                <a:ea typeface="Times New Roman"/>
                <a:cs typeface="Times New Roman"/>
                <a:sym typeface="Times New Roman"/>
              </a:rPr>
              <a:t> the model</a:t>
            </a:r>
            <a:endParaRPr sz="2100"/>
          </a:p>
        </p:txBody>
      </p:sp>
      <p:sp>
        <p:nvSpPr>
          <p:cNvPr id="229" name="Google Shape;229;p33"/>
          <p:cNvSpPr txBox="1"/>
          <p:nvPr/>
        </p:nvSpPr>
        <p:spPr>
          <a:xfrm>
            <a:off x="8795475" y="1051150"/>
            <a:ext cx="3000000" cy="407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The</a:t>
            </a:r>
            <a:r>
              <a:rPr lang="en-US" sz="2200">
                <a:solidFill>
                  <a:schemeClr val="dk1"/>
                </a:solidFill>
                <a:latin typeface="Times New Roman"/>
                <a:ea typeface="Times New Roman"/>
                <a:cs typeface="Times New Roman"/>
                <a:sym typeface="Times New Roman"/>
              </a:rPr>
              <a:t> model uses gradient clipping to deal with the exploding gradient problem. </a:t>
            </a:r>
            <a:endParaRPr sz="2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The main aim of gradient clipping is to rescale the gradient if it becomes too large.</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33" name="Shape 233"/>
        <p:cNvGrpSpPr/>
        <p:nvPr/>
      </p:nvGrpSpPr>
      <p:grpSpPr>
        <a:xfrm>
          <a:off x="0" y="0"/>
          <a:ext cx="0" cy="0"/>
          <a:chOff x="0" y="0"/>
          <a:chExt cx="0" cy="0"/>
        </a:xfrm>
      </p:grpSpPr>
      <p:pic>
        <p:nvPicPr>
          <p:cNvPr id="234" name="Google Shape;234;p34"/>
          <p:cNvPicPr preferRelativeResize="0"/>
          <p:nvPr/>
        </p:nvPicPr>
        <p:blipFill rotWithShape="1">
          <a:blip r:embed="rId3">
            <a:alphaModFix/>
          </a:blip>
          <a:srcRect b="27214" l="0" r="0" t="0"/>
          <a:stretch/>
        </p:blipFill>
        <p:spPr>
          <a:xfrm>
            <a:off x="1616350" y="972775"/>
            <a:ext cx="8959301" cy="4542574"/>
          </a:xfrm>
          <a:prstGeom prst="rect">
            <a:avLst/>
          </a:prstGeom>
          <a:noFill/>
          <a:ln cap="flat" cmpd="sng" w="28575">
            <a:solidFill>
              <a:schemeClr val="dk2"/>
            </a:solidFill>
            <a:prstDash val="solid"/>
            <a:round/>
            <a:headEnd len="sm" w="sm" type="none"/>
            <a:tailEnd len="sm" w="sm" type="none"/>
          </a:ln>
        </p:spPr>
      </p:pic>
      <p:sp>
        <p:nvSpPr>
          <p:cNvPr id="235" name="Google Shape;235;p34"/>
          <p:cNvSpPr txBox="1"/>
          <p:nvPr/>
        </p:nvSpPr>
        <p:spPr>
          <a:xfrm>
            <a:off x="2959650" y="5602275"/>
            <a:ext cx="627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Evaluating</a:t>
            </a:r>
            <a:r>
              <a:rPr b="1" lang="en-US" sz="1800">
                <a:solidFill>
                  <a:schemeClr val="dk1"/>
                </a:solidFill>
                <a:latin typeface="Times New Roman"/>
                <a:ea typeface="Times New Roman"/>
                <a:cs typeface="Times New Roman"/>
                <a:sym typeface="Times New Roman"/>
              </a:rPr>
              <a:t> the model</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39" name="Shape 239"/>
        <p:cNvGrpSpPr/>
        <p:nvPr/>
      </p:nvGrpSpPr>
      <p:grpSpPr>
        <a:xfrm>
          <a:off x="0" y="0"/>
          <a:ext cx="0" cy="0"/>
          <a:chOff x="0" y="0"/>
          <a:chExt cx="0" cy="0"/>
        </a:xfrm>
      </p:grpSpPr>
      <p:grpSp>
        <p:nvGrpSpPr>
          <p:cNvPr id="240" name="Google Shape;240;p35"/>
          <p:cNvGrpSpPr/>
          <p:nvPr/>
        </p:nvGrpSpPr>
        <p:grpSpPr>
          <a:xfrm>
            <a:off x="1982050" y="592100"/>
            <a:ext cx="8227901" cy="5100700"/>
            <a:chOff x="1982050" y="592100"/>
            <a:chExt cx="8227901" cy="5100700"/>
          </a:xfrm>
        </p:grpSpPr>
        <p:pic>
          <p:nvPicPr>
            <p:cNvPr id="241" name="Google Shape;241;p35"/>
            <p:cNvPicPr preferRelativeResize="0"/>
            <p:nvPr/>
          </p:nvPicPr>
          <p:blipFill>
            <a:blip r:embed="rId3">
              <a:alphaModFix/>
            </a:blip>
            <a:stretch>
              <a:fillRect/>
            </a:stretch>
          </p:blipFill>
          <p:spPr>
            <a:xfrm>
              <a:off x="2256626" y="592100"/>
              <a:ext cx="7678749" cy="2847400"/>
            </a:xfrm>
            <a:prstGeom prst="rect">
              <a:avLst/>
            </a:prstGeom>
            <a:noFill/>
            <a:ln cap="flat" cmpd="sng" w="28575">
              <a:solidFill>
                <a:schemeClr val="dk2"/>
              </a:solidFill>
              <a:prstDash val="solid"/>
              <a:round/>
              <a:headEnd len="sm" w="sm" type="none"/>
              <a:tailEnd len="sm" w="sm" type="none"/>
            </a:ln>
          </p:spPr>
        </p:pic>
        <p:pic>
          <p:nvPicPr>
            <p:cNvPr id="242" name="Google Shape;242;p35"/>
            <p:cNvPicPr preferRelativeResize="0"/>
            <p:nvPr/>
          </p:nvPicPr>
          <p:blipFill>
            <a:blip r:embed="rId4">
              <a:alphaModFix/>
            </a:blip>
            <a:stretch>
              <a:fillRect/>
            </a:stretch>
          </p:blipFill>
          <p:spPr>
            <a:xfrm>
              <a:off x="1982050" y="3680975"/>
              <a:ext cx="8227901" cy="2011825"/>
            </a:xfrm>
            <a:prstGeom prst="rect">
              <a:avLst/>
            </a:prstGeom>
            <a:noFill/>
            <a:ln cap="flat" cmpd="sng" w="28575">
              <a:solidFill>
                <a:schemeClr val="dk2"/>
              </a:solidFill>
              <a:prstDash val="solid"/>
              <a:round/>
              <a:headEnd len="sm" w="sm" type="none"/>
              <a:tailEnd len="sm" w="sm" type="none"/>
            </a:ln>
          </p:spPr>
        </p:pic>
      </p:grpSp>
      <p:sp>
        <p:nvSpPr>
          <p:cNvPr id="243" name="Google Shape;243;p35"/>
          <p:cNvSpPr txBox="1"/>
          <p:nvPr/>
        </p:nvSpPr>
        <p:spPr>
          <a:xfrm>
            <a:off x="1982100" y="5829150"/>
            <a:ext cx="822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Evaluation</a:t>
            </a:r>
            <a:r>
              <a:rPr b="1" lang="en-US" sz="1800">
                <a:latin typeface="Times New Roman"/>
                <a:ea typeface="Times New Roman"/>
                <a:cs typeface="Times New Roman"/>
                <a:sym typeface="Times New Roman"/>
              </a:rPr>
              <a:t> of the model</a:t>
            </a:r>
            <a:endParaRPr b="1"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47" name="Shape 247"/>
        <p:cNvGrpSpPr/>
        <p:nvPr/>
      </p:nvGrpSpPr>
      <p:grpSpPr>
        <a:xfrm>
          <a:off x="0" y="0"/>
          <a:ext cx="0" cy="0"/>
          <a:chOff x="0" y="0"/>
          <a:chExt cx="0" cy="0"/>
        </a:xfrm>
      </p:grpSpPr>
      <p:pic>
        <p:nvPicPr>
          <p:cNvPr id="248" name="Google Shape;248;p36"/>
          <p:cNvPicPr preferRelativeResize="0"/>
          <p:nvPr/>
        </p:nvPicPr>
        <p:blipFill>
          <a:blip r:embed="rId3">
            <a:alphaModFix/>
          </a:blip>
          <a:stretch>
            <a:fillRect/>
          </a:stretch>
        </p:blipFill>
        <p:spPr>
          <a:xfrm>
            <a:off x="2002264" y="624675"/>
            <a:ext cx="8187472" cy="4470800"/>
          </a:xfrm>
          <a:prstGeom prst="rect">
            <a:avLst/>
          </a:prstGeom>
          <a:noFill/>
          <a:ln cap="flat" cmpd="sng" w="28575">
            <a:solidFill>
              <a:schemeClr val="dk2"/>
            </a:solidFill>
            <a:prstDash val="solid"/>
            <a:round/>
            <a:headEnd len="sm" w="sm" type="none"/>
            <a:tailEnd len="sm" w="sm" type="none"/>
          </a:ln>
        </p:spPr>
      </p:pic>
      <p:sp>
        <p:nvSpPr>
          <p:cNvPr id="249" name="Google Shape;249;p36"/>
          <p:cNvSpPr txBox="1"/>
          <p:nvPr/>
        </p:nvSpPr>
        <p:spPr>
          <a:xfrm>
            <a:off x="5105075" y="5095475"/>
            <a:ext cx="233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Learning Curve</a:t>
            </a:r>
            <a:endParaRPr b="1" sz="1800">
              <a:latin typeface="Times New Roman"/>
              <a:ea typeface="Times New Roman"/>
              <a:cs typeface="Times New Roman"/>
              <a:sym typeface="Times New Roman"/>
            </a:endParaRPr>
          </a:p>
        </p:txBody>
      </p:sp>
      <p:sp>
        <p:nvSpPr>
          <p:cNvPr id="250" name="Google Shape;250;p36"/>
          <p:cNvSpPr txBox="1"/>
          <p:nvPr/>
        </p:nvSpPr>
        <p:spPr>
          <a:xfrm>
            <a:off x="906300" y="5501025"/>
            <a:ext cx="10379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The learning curve is plotted between the loss and epoch number. </a:t>
            </a:r>
            <a:r>
              <a:rPr lang="en-US" sz="2200">
                <a:solidFill>
                  <a:schemeClr val="dk1"/>
                </a:solidFill>
                <a:latin typeface="Times New Roman"/>
                <a:ea typeface="Times New Roman"/>
                <a:cs typeface="Times New Roman"/>
                <a:sym typeface="Times New Roman"/>
              </a:rPr>
              <a:t>Our aim is to make sure that both the loss has the least difference with the training loss to be the lesser value</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54" name="Shape 254"/>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2497413" y="736700"/>
            <a:ext cx="7197175" cy="4137700"/>
          </a:xfrm>
          <a:prstGeom prst="rect">
            <a:avLst/>
          </a:prstGeom>
          <a:noFill/>
          <a:ln cap="flat" cmpd="sng" w="28575">
            <a:solidFill>
              <a:schemeClr val="dk2"/>
            </a:solidFill>
            <a:prstDash val="solid"/>
            <a:round/>
            <a:headEnd len="sm" w="sm" type="none"/>
            <a:tailEnd len="sm" w="sm" type="none"/>
          </a:ln>
        </p:spPr>
      </p:pic>
      <p:sp>
        <p:nvSpPr>
          <p:cNvPr id="256" name="Google Shape;256;p37"/>
          <p:cNvSpPr txBox="1"/>
          <p:nvPr/>
        </p:nvSpPr>
        <p:spPr>
          <a:xfrm>
            <a:off x="2675550" y="4957075"/>
            <a:ext cx="701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Saving the model in the drive</a:t>
            </a:r>
            <a:endParaRPr b="1" sz="18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60" name="Shape 260"/>
        <p:cNvGrpSpPr/>
        <p:nvPr/>
      </p:nvGrpSpPr>
      <p:grpSpPr>
        <a:xfrm>
          <a:off x="0" y="0"/>
          <a:ext cx="0" cy="0"/>
          <a:chOff x="0" y="0"/>
          <a:chExt cx="0" cy="0"/>
        </a:xfrm>
      </p:grpSpPr>
      <p:pic>
        <p:nvPicPr>
          <p:cNvPr id="261" name="Google Shape;261;p38"/>
          <p:cNvPicPr preferRelativeResize="0"/>
          <p:nvPr/>
        </p:nvPicPr>
        <p:blipFill>
          <a:blip r:embed="rId3">
            <a:alphaModFix/>
          </a:blip>
          <a:stretch>
            <a:fillRect/>
          </a:stretch>
        </p:blipFill>
        <p:spPr>
          <a:xfrm>
            <a:off x="974888" y="659825"/>
            <a:ext cx="10242224" cy="3652450"/>
          </a:xfrm>
          <a:prstGeom prst="rect">
            <a:avLst/>
          </a:prstGeom>
          <a:noFill/>
          <a:ln cap="flat" cmpd="sng" w="28575">
            <a:solidFill>
              <a:schemeClr val="dk1"/>
            </a:solidFill>
            <a:prstDash val="solid"/>
            <a:round/>
            <a:headEnd len="sm" w="sm" type="none"/>
            <a:tailEnd len="sm" w="sm" type="none"/>
          </a:ln>
        </p:spPr>
      </p:pic>
      <p:sp>
        <p:nvSpPr>
          <p:cNvPr id="262" name="Google Shape;262;p38"/>
          <p:cNvSpPr txBox="1"/>
          <p:nvPr/>
        </p:nvSpPr>
        <p:spPr>
          <a:xfrm>
            <a:off x="2586450" y="4126725"/>
            <a:ext cx="701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Folder containing trained model and weights  </a:t>
            </a:r>
            <a:endParaRPr b="1" sz="1800">
              <a:latin typeface="Times New Roman"/>
              <a:ea typeface="Times New Roman"/>
              <a:cs typeface="Times New Roman"/>
              <a:sym typeface="Times New Roman"/>
            </a:endParaRPr>
          </a:p>
        </p:txBody>
      </p:sp>
      <p:sp>
        <p:nvSpPr>
          <p:cNvPr id="263" name="Google Shape;263;p38"/>
          <p:cNvSpPr txBox="1"/>
          <p:nvPr/>
        </p:nvSpPr>
        <p:spPr>
          <a:xfrm>
            <a:off x="1137875" y="4920525"/>
            <a:ext cx="100791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T</a:t>
            </a:r>
            <a:r>
              <a:rPr lang="en-US" sz="2200">
                <a:solidFill>
                  <a:schemeClr val="dk1"/>
                </a:solidFill>
                <a:latin typeface="Times New Roman"/>
                <a:ea typeface="Times New Roman"/>
                <a:cs typeface="Times New Roman"/>
                <a:sym typeface="Times New Roman"/>
              </a:rPr>
              <a:t>he model is the file with the .bin extension and has a size of 411 MB. The configuration of the model is saved in the config.json file and has all the weights after fine-tuning the model.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67"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2938463" y="1557525"/>
            <a:ext cx="6315075" cy="4133850"/>
          </a:xfrm>
          <a:prstGeom prst="rect">
            <a:avLst/>
          </a:prstGeom>
          <a:noFill/>
          <a:ln cap="flat" cmpd="sng" w="28575">
            <a:solidFill>
              <a:schemeClr val="dk1"/>
            </a:solidFill>
            <a:prstDash val="solid"/>
            <a:round/>
            <a:headEnd len="sm" w="sm" type="none"/>
            <a:tailEnd len="sm" w="sm" type="none"/>
          </a:ln>
        </p:spPr>
      </p:pic>
      <p:sp>
        <p:nvSpPr>
          <p:cNvPr id="269" name="Google Shape;269;p39"/>
          <p:cNvSpPr txBox="1"/>
          <p:nvPr/>
        </p:nvSpPr>
        <p:spPr>
          <a:xfrm>
            <a:off x="2306704" y="5842513"/>
            <a:ext cx="757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Loading the saved model and tokenizer</a:t>
            </a:r>
            <a:endParaRPr b="1" sz="1800">
              <a:latin typeface="Times New Roman"/>
              <a:ea typeface="Times New Roman"/>
              <a:cs typeface="Times New Roman"/>
              <a:sym typeface="Times New Roman"/>
            </a:endParaRPr>
          </a:p>
        </p:txBody>
      </p:sp>
      <p:sp>
        <p:nvSpPr>
          <p:cNvPr id="270" name="Google Shape;270;p39"/>
          <p:cNvSpPr txBox="1"/>
          <p:nvPr/>
        </p:nvSpPr>
        <p:spPr>
          <a:xfrm>
            <a:off x="4068300" y="575500"/>
            <a:ext cx="4055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200" u="sng">
                <a:latin typeface="Times New Roman"/>
                <a:ea typeface="Times New Roman"/>
                <a:cs typeface="Times New Roman"/>
                <a:sym typeface="Times New Roman"/>
              </a:rPr>
              <a:t>TESTING</a:t>
            </a:r>
            <a:endParaRPr b="1" sz="3200" u="sng">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74" name="Shape 274"/>
        <p:cNvGrpSpPr/>
        <p:nvPr/>
      </p:nvGrpSpPr>
      <p:grpSpPr>
        <a:xfrm>
          <a:off x="0" y="0"/>
          <a:ext cx="0" cy="0"/>
          <a:chOff x="0" y="0"/>
          <a:chExt cx="0" cy="0"/>
        </a:xfrm>
      </p:grpSpPr>
      <p:pic>
        <p:nvPicPr>
          <p:cNvPr id="275" name="Google Shape;275;p40"/>
          <p:cNvPicPr preferRelativeResize="0"/>
          <p:nvPr/>
        </p:nvPicPr>
        <p:blipFill rotWithShape="1">
          <a:blip r:embed="rId3">
            <a:alphaModFix/>
          </a:blip>
          <a:srcRect b="0" l="27771" r="0" t="13352"/>
          <a:stretch/>
        </p:blipFill>
        <p:spPr>
          <a:xfrm>
            <a:off x="3693225" y="680025"/>
            <a:ext cx="4805549" cy="5162499"/>
          </a:xfrm>
          <a:prstGeom prst="rect">
            <a:avLst/>
          </a:prstGeom>
          <a:noFill/>
          <a:ln cap="flat" cmpd="sng" w="28575">
            <a:solidFill>
              <a:schemeClr val="dk1"/>
            </a:solidFill>
            <a:prstDash val="solid"/>
            <a:round/>
            <a:headEnd len="sm" w="sm" type="none"/>
            <a:tailEnd len="sm" w="sm" type="none"/>
          </a:ln>
        </p:spPr>
      </p:pic>
      <p:sp>
        <p:nvSpPr>
          <p:cNvPr id="276" name="Google Shape;276;p40"/>
          <p:cNvSpPr txBox="1"/>
          <p:nvPr/>
        </p:nvSpPr>
        <p:spPr>
          <a:xfrm>
            <a:off x="2306704" y="5842513"/>
            <a:ext cx="757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Web-scraping the news articles</a:t>
            </a:r>
            <a:endParaRPr b="1" sz="1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80"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2402627" y="525775"/>
            <a:ext cx="7386749" cy="4210251"/>
          </a:xfrm>
          <a:prstGeom prst="rect">
            <a:avLst/>
          </a:prstGeom>
          <a:noFill/>
          <a:ln cap="flat" cmpd="sng" w="28575">
            <a:solidFill>
              <a:schemeClr val="dk1"/>
            </a:solidFill>
            <a:prstDash val="solid"/>
            <a:round/>
            <a:headEnd len="sm" w="sm" type="none"/>
            <a:tailEnd len="sm" w="sm" type="none"/>
          </a:ln>
        </p:spPr>
      </p:pic>
      <p:sp>
        <p:nvSpPr>
          <p:cNvPr id="282" name="Google Shape;282;p41"/>
          <p:cNvSpPr txBox="1"/>
          <p:nvPr/>
        </p:nvSpPr>
        <p:spPr>
          <a:xfrm>
            <a:off x="3168713" y="4736025"/>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Pre-processing the input for the model</a:t>
            </a:r>
            <a:endParaRPr b="1" sz="1800">
              <a:latin typeface="Times New Roman"/>
              <a:ea typeface="Times New Roman"/>
              <a:cs typeface="Times New Roman"/>
              <a:sym typeface="Times New Roman"/>
            </a:endParaRPr>
          </a:p>
        </p:txBody>
      </p:sp>
      <p:sp>
        <p:nvSpPr>
          <p:cNvPr id="283" name="Google Shape;283;p41"/>
          <p:cNvSpPr txBox="1"/>
          <p:nvPr/>
        </p:nvSpPr>
        <p:spPr>
          <a:xfrm>
            <a:off x="2679325" y="5443350"/>
            <a:ext cx="738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Bert Vocabulary is set to 30K tokens. Subwords and characters are used to represent words that are not in the lexicon.</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02" name="Shape 102"/>
        <p:cNvGrpSpPr/>
        <p:nvPr/>
      </p:nvGrpSpPr>
      <p:grpSpPr>
        <a:xfrm>
          <a:off x="0" y="0"/>
          <a:ext cx="0" cy="0"/>
          <a:chOff x="0" y="0"/>
          <a:chExt cx="0" cy="0"/>
        </a:xfrm>
      </p:grpSpPr>
      <p:sp>
        <p:nvSpPr>
          <p:cNvPr id="103" name="Google Shape;103;p15"/>
          <p:cNvSpPr txBox="1"/>
          <p:nvPr>
            <p:ph type="title"/>
          </p:nvPr>
        </p:nvSpPr>
        <p:spPr>
          <a:xfrm>
            <a:off x="1158300" y="609600"/>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200" u="sng">
                <a:solidFill>
                  <a:srgbClr val="000000"/>
                </a:solidFill>
                <a:latin typeface="Times New Roman"/>
                <a:ea typeface="Times New Roman"/>
                <a:cs typeface="Times New Roman"/>
                <a:sym typeface="Times New Roman"/>
              </a:rPr>
              <a:t>ABSTRACT</a:t>
            </a:r>
            <a:endParaRPr b="1" sz="3200" u="sng">
              <a:solidFill>
                <a:srgbClr val="000000"/>
              </a:solidFill>
              <a:latin typeface="Times New Roman"/>
              <a:ea typeface="Times New Roman"/>
              <a:cs typeface="Times New Roman"/>
              <a:sym typeface="Times New Roman"/>
            </a:endParaRPr>
          </a:p>
        </p:txBody>
      </p:sp>
      <p:sp>
        <p:nvSpPr>
          <p:cNvPr id="104" name="Google Shape;104;p15"/>
          <p:cNvSpPr txBox="1"/>
          <p:nvPr>
            <p:ph idx="1" type="body"/>
          </p:nvPr>
        </p:nvSpPr>
        <p:spPr>
          <a:xfrm>
            <a:off x="1159500" y="1965900"/>
            <a:ext cx="9873000" cy="3213000"/>
          </a:xfrm>
          <a:prstGeom prst="rect">
            <a:avLst/>
          </a:prstGeom>
        </p:spPr>
        <p:txBody>
          <a:bodyPr anchorCtr="0" anchor="t" bIns="45700" lIns="91425" spcFirstLastPara="1" rIns="91425" wrap="square" tIns="45700">
            <a:noAutofit/>
          </a:bodyPr>
          <a:lstStyle/>
          <a:p>
            <a:pPr indent="-381000" lvl="0" marL="457200" rtl="0" algn="just">
              <a:lnSpc>
                <a:spcPct val="150000"/>
              </a:lnSpc>
              <a:spcBef>
                <a:spcPts val="140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Growth in Indian cities has lead to an exponential increase in the crime rate. Crimes like murder, kidnap, extortion, rape, etc. are a daily occurance.</a:t>
            </a:r>
            <a:endParaRPr sz="2400">
              <a:solidFill>
                <a:srgbClr val="000000"/>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Since there is no way for people to know how safe a location is, we want to build a model that classifies crimes mentioned in the news articles and extracts information like location and time and use this data to create a visualization which shows how safe a location is.</a:t>
            </a:r>
            <a:endParaRPr sz="24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87" name="Shape 287"/>
        <p:cNvGrpSpPr/>
        <p:nvPr/>
      </p:nvGrpSpPr>
      <p:grpSpPr>
        <a:xfrm>
          <a:off x="0" y="0"/>
          <a:ext cx="0" cy="0"/>
          <a:chOff x="0" y="0"/>
          <a:chExt cx="0" cy="0"/>
        </a:xfrm>
      </p:grpSpPr>
      <p:pic>
        <p:nvPicPr>
          <p:cNvPr id="288" name="Google Shape;288;p42"/>
          <p:cNvPicPr preferRelativeResize="0"/>
          <p:nvPr/>
        </p:nvPicPr>
        <p:blipFill>
          <a:blip r:embed="rId3">
            <a:alphaModFix/>
          </a:blip>
          <a:stretch>
            <a:fillRect/>
          </a:stretch>
        </p:blipFill>
        <p:spPr>
          <a:xfrm>
            <a:off x="690550" y="506050"/>
            <a:ext cx="10810875" cy="1428750"/>
          </a:xfrm>
          <a:prstGeom prst="rect">
            <a:avLst/>
          </a:prstGeom>
          <a:noFill/>
          <a:ln cap="flat" cmpd="sng" w="28575">
            <a:solidFill>
              <a:schemeClr val="dk1"/>
            </a:solidFill>
            <a:prstDash val="solid"/>
            <a:round/>
            <a:headEnd len="sm" w="sm" type="none"/>
            <a:tailEnd len="sm" w="sm" type="none"/>
          </a:ln>
        </p:spPr>
      </p:pic>
      <p:sp>
        <p:nvSpPr>
          <p:cNvPr id="289" name="Google Shape;289;p42"/>
          <p:cNvSpPr txBox="1"/>
          <p:nvPr/>
        </p:nvSpPr>
        <p:spPr>
          <a:xfrm>
            <a:off x="3583913" y="5866225"/>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Output for input (1)</a:t>
            </a:r>
            <a:endParaRPr b="1" sz="1800">
              <a:latin typeface="Times New Roman"/>
              <a:ea typeface="Times New Roman"/>
              <a:cs typeface="Times New Roman"/>
              <a:sym typeface="Times New Roman"/>
            </a:endParaRPr>
          </a:p>
        </p:txBody>
      </p:sp>
      <p:pic>
        <p:nvPicPr>
          <p:cNvPr id="290" name="Google Shape;290;p42"/>
          <p:cNvPicPr preferRelativeResize="0"/>
          <p:nvPr/>
        </p:nvPicPr>
        <p:blipFill>
          <a:blip r:embed="rId4">
            <a:alphaModFix/>
          </a:blip>
          <a:stretch>
            <a:fillRect/>
          </a:stretch>
        </p:blipFill>
        <p:spPr>
          <a:xfrm>
            <a:off x="1378563" y="2502350"/>
            <a:ext cx="9434848" cy="3258013"/>
          </a:xfrm>
          <a:prstGeom prst="rect">
            <a:avLst/>
          </a:prstGeom>
          <a:noFill/>
          <a:ln cap="flat" cmpd="sng" w="28575">
            <a:solidFill>
              <a:schemeClr val="dk1"/>
            </a:solidFill>
            <a:prstDash val="solid"/>
            <a:round/>
            <a:headEnd len="sm" w="sm" type="none"/>
            <a:tailEnd len="sm" w="sm" type="none"/>
          </a:ln>
        </p:spPr>
      </p:pic>
      <p:sp>
        <p:nvSpPr>
          <p:cNvPr id="291" name="Google Shape;291;p42"/>
          <p:cNvSpPr txBox="1"/>
          <p:nvPr/>
        </p:nvSpPr>
        <p:spPr>
          <a:xfrm>
            <a:off x="3076463" y="1934788"/>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Input</a:t>
            </a:r>
            <a:r>
              <a:rPr b="1" lang="en-US" sz="1800">
                <a:latin typeface="Times New Roman"/>
                <a:ea typeface="Times New Roman"/>
                <a:cs typeface="Times New Roman"/>
                <a:sym typeface="Times New Roman"/>
              </a:rPr>
              <a:t> (1)</a:t>
            </a:r>
            <a:endParaRPr b="1" sz="18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95" name="Shape 295"/>
        <p:cNvGrpSpPr/>
        <p:nvPr/>
      </p:nvGrpSpPr>
      <p:grpSpPr>
        <a:xfrm>
          <a:off x="0" y="0"/>
          <a:ext cx="0" cy="0"/>
          <a:chOff x="0" y="0"/>
          <a:chExt cx="0" cy="0"/>
        </a:xfrm>
      </p:grpSpPr>
      <p:pic>
        <p:nvPicPr>
          <p:cNvPr id="296" name="Google Shape;296;p43"/>
          <p:cNvPicPr preferRelativeResize="0"/>
          <p:nvPr/>
        </p:nvPicPr>
        <p:blipFill>
          <a:blip r:embed="rId3">
            <a:alphaModFix/>
          </a:blip>
          <a:stretch>
            <a:fillRect/>
          </a:stretch>
        </p:blipFill>
        <p:spPr>
          <a:xfrm>
            <a:off x="3552825" y="875100"/>
            <a:ext cx="5086350" cy="4381500"/>
          </a:xfrm>
          <a:prstGeom prst="rect">
            <a:avLst/>
          </a:prstGeom>
          <a:noFill/>
          <a:ln cap="flat" cmpd="sng" w="28575">
            <a:solidFill>
              <a:schemeClr val="dk1"/>
            </a:solidFill>
            <a:prstDash val="solid"/>
            <a:round/>
            <a:headEnd len="sm" w="sm" type="none"/>
            <a:tailEnd len="sm" w="sm" type="none"/>
          </a:ln>
        </p:spPr>
      </p:pic>
      <p:sp>
        <p:nvSpPr>
          <p:cNvPr id="297" name="Google Shape;297;p43"/>
          <p:cNvSpPr txBox="1"/>
          <p:nvPr/>
        </p:nvSpPr>
        <p:spPr>
          <a:xfrm>
            <a:off x="3230238" y="5504850"/>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Pre-processing the input for the model</a:t>
            </a:r>
            <a:endParaRPr b="1" sz="18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01" name="Shape 301"/>
        <p:cNvGrpSpPr/>
        <p:nvPr/>
      </p:nvGrpSpPr>
      <p:grpSpPr>
        <a:xfrm>
          <a:off x="0" y="0"/>
          <a:ext cx="0" cy="0"/>
          <a:chOff x="0" y="0"/>
          <a:chExt cx="0" cy="0"/>
        </a:xfrm>
      </p:grpSpPr>
      <p:pic>
        <p:nvPicPr>
          <p:cNvPr id="302" name="Google Shape;302;p44"/>
          <p:cNvPicPr preferRelativeResize="0"/>
          <p:nvPr/>
        </p:nvPicPr>
        <p:blipFill>
          <a:blip r:embed="rId3">
            <a:alphaModFix/>
          </a:blip>
          <a:stretch>
            <a:fillRect/>
          </a:stretch>
        </p:blipFill>
        <p:spPr>
          <a:xfrm>
            <a:off x="3638550" y="721325"/>
            <a:ext cx="5324776" cy="4860400"/>
          </a:xfrm>
          <a:prstGeom prst="rect">
            <a:avLst/>
          </a:prstGeom>
          <a:noFill/>
          <a:ln cap="flat" cmpd="sng" w="28575">
            <a:solidFill>
              <a:schemeClr val="dk1"/>
            </a:solidFill>
            <a:prstDash val="solid"/>
            <a:round/>
            <a:headEnd len="sm" w="sm" type="none"/>
            <a:tailEnd len="sm" w="sm" type="none"/>
          </a:ln>
        </p:spPr>
      </p:pic>
      <p:sp>
        <p:nvSpPr>
          <p:cNvPr id="303" name="Google Shape;303;p44"/>
          <p:cNvSpPr txBox="1"/>
          <p:nvPr/>
        </p:nvSpPr>
        <p:spPr>
          <a:xfrm>
            <a:off x="3230238" y="5658625"/>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Pre-processing the input for the model</a:t>
            </a:r>
            <a:endParaRPr b="1" sz="18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07" name="Shape 307"/>
        <p:cNvGrpSpPr/>
        <p:nvPr/>
      </p:nvGrpSpPr>
      <p:grpSpPr>
        <a:xfrm>
          <a:off x="0" y="0"/>
          <a:ext cx="0" cy="0"/>
          <a:chOff x="0" y="0"/>
          <a:chExt cx="0" cy="0"/>
        </a:xfrm>
      </p:grpSpPr>
      <p:sp>
        <p:nvSpPr>
          <p:cNvPr id="308" name="Google Shape;308;p45"/>
          <p:cNvSpPr txBox="1"/>
          <p:nvPr/>
        </p:nvSpPr>
        <p:spPr>
          <a:xfrm>
            <a:off x="3230238" y="2990538"/>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Processed output for input (1)</a:t>
            </a:r>
            <a:endParaRPr b="1" sz="1800">
              <a:latin typeface="Times New Roman"/>
              <a:ea typeface="Times New Roman"/>
              <a:cs typeface="Times New Roman"/>
              <a:sym typeface="Times New Roman"/>
            </a:endParaRPr>
          </a:p>
        </p:txBody>
      </p:sp>
      <p:pic>
        <p:nvPicPr>
          <p:cNvPr id="309" name="Google Shape;309;p45"/>
          <p:cNvPicPr preferRelativeResize="0"/>
          <p:nvPr/>
        </p:nvPicPr>
        <p:blipFill>
          <a:blip r:embed="rId3">
            <a:alphaModFix/>
          </a:blip>
          <a:stretch>
            <a:fillRect/>
          </a:stretch>
        </p:blipFill>
        <p:spPr>
          <a:xfrm>
            <a:off x="3215488" y="552179"/>
            <a:ext cx="6281075" cy="2438375"/>
          </a:xfrm>
          <a:prstGeom prst="rect">
            <a:avLst/>
          </a:prstGeom>
          <a:noFill/>
          <a:ln cap="flat" cmpd="sng" w="28575">
            <a:solidFill>
              <a:schemeClr val="dk1"/>
            </a:solidFill>
            <a:prstDash val="solid"/>
            <a:round/>
            <a:headEnd len="sm" w="sm" type="none"/>
            <a:tailEnd len="sm" w="sm" type="none"/>
          </a:ln>
        </p:spPr>
      </p:pic>
      <p:pic>
        <p:nvPicPr>
          <p:cNvPr id="310" name="Google Shape;310;p45"/>
          <p:cNvPicPr preferRelativeResize="0"/>
          <p:nvPr/>
        </p:nvPicPr>
        <p:blipFill rotWithShape="1">
          <a:blip r:embed="rId4">
            <a:alphaModFix/>
          </a:blip>
          <a:srcRect b="0" l="0" r="0" t="37907"/>
          <a:stretch/>
        </p:blipFill>
        <p:spPr>
          <a:xfrm>
            <a:off x="2598988" y="3552025"/>
            <a:ext cx="7514074" cy="2291125"/>
          </a:xfrm>
          <a:prstGeom prst="rect">
            <a:avLst/>
          </a:prstGeom>
          <a:noFill/>
          <a:ln cap="flat" cmpd="sng" w="28575">
            <a:solidFill>
              <a:schemeClr val="dk1"/>
            </a:solidFill>
            <a:prstDash val="solid"/>
            <a:round/>
            <a:headEnd len="sm" w="sm" type="none"/>
            <a:tailEnd len="sm" w="sm" type="none"/>
          </a:ln>
        </p:spPr>
      </p:pic>
      <p:sp>
        <p:nvSpPr>
          <p:cNvPr id="311" name="Google Shape;311;p45"/>
          <p:cNvSpPr txBox="1"/>
          <p:nvPr/>
        </p:nvSpPr>
        <p:spPr>
          <a:xfrm>
            <a:off x="3490263" y="5942913"/>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Screenshot before inserting </a:t>
            </a:r>
            <a:r>
              <a:rPr b="1" lang="en-US" sz="1800">
                <a:latin typeface="Times New Roman"/>
                <a:ea typeface="Times New Roman"/>
                <a:cs typeface="Times New Roman"/>
                <a:sym typeface="Times New Roman"/>
              </a:rPr>
              <a:t>input (1)</a:t>
            </a:r>
            <a:endParaRPr b="1" sz="18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15" name="Shape 315"/>
        <p:cNvGrpSpPr/>
        <p:nvPr/>
      </p:nvGrpSpPr>
      <p:grpSpPr>
        <a:xfrm>
          <a:off x="0" y="0"/>
          <a:ext cx="0" cy="0"/>
          <a:chOff x="0" y="0"/>
          <a:chExt cx="0" cy="0"/>
        </a:xfrm>
      </p:grpSpPr>
      <p:pic>
        <p:nvPicPr>
          <p:cNvPr id="316" name="Google Shape;316;p46"/>
          <p:cNvPicPr preferRelativeResize="0"/>
          <p:nvPr/>
        </p:nvPicPr>
        <p:blipFill>
          <a:blip r:embed="rId3">
            <a:alphaModFix/>
          </a:blip>
          <a:stretch>
            <a:fillRect/>
          </a:stretch>
        </p:blipFill>
        <p:spPr>
          <a:xfrm>
            <a:off x="823913" y="1257300"/>
            <a:ext cx="10544175" cy="4343400"/>
          </a:xfrm>
          <a:prstGeom prst="rect">
            <a:avLst/>
          </a:prstGeom>
          <a:noFill/>
          <a:ln cap="flat" cmpd="sng" w="28575">
            <a:solidFill>
              <a:schemeClr val="dk1"/>
            </a:solidFill>
            <a:prstDash val="solid"/>
            <a:round/>
            <a:headEnd len="sm" w="sm" type="none"/>
            <a:tailEnd len="sm" w="sm" type="none"/>
          </a:ln>
        </p:spPr>
      </p:pic>
      <p:sp>
        <p:nvSpPr>
          <p:cNvPr id="317" name="Google Shape;317;p46"/>
          <p:cNvSpPr txBox="1"/>
          <p:nvPr/>
        </p:nvSpPr>
        <p:spPr>
          <a:xfrm>
            <a:off x="3230238" y="5696888"/>
            <a:ext cx="573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Function to add the location the dataset or create a new row if location does not exist</a:t>
            </a:r>
            <a:endParaRPr b="1" sz="18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21" name="Shape 321"/>
        <p:cNvGrpSpPr/>
        <p:nvPr/>
      </p:nvGrpSpPr>
      <p:grpSpPr>
        <a:xfrm>
          <a:off x="0" y="0"/>
          <a:ext cx="0" cy="0"/>
          <a:chOff x="0" y="0"/>
          <a:chExt cx="0" cy="0"/>
        </a:xfrm>
      </p:grpSpPr>
      <p:pic>
        <p:nvPicPr>
          <p:cNvPr id="322" name="Google Shape;322;p47"/>
          <p:cNvPicPr preferRelativeResize="0"/>
          <p:nvPr/>
        </p:nvPicPr>
        <p:blipFill>
          <a:blip r:embed="rId3">
            <a:alphaModFix/>
          </a:blip>
          <a:stretch>
            <a:fillRect/>
          </a:stretch>
        </p:blipFill>
        <p:spPr>
          <a:xfrm>
            <a:off x="2119012" y="1674700"/>
            <a:ext cx="7953975" cy="2784525"/>
          </a:xfrm>
          <a:prstGeom prst="rect">
            <a:avLst/>
          </a:prstGeom>
          <a:noFill/>
          <a:ln cap="flat" cmpd="sng" w="28575">
            <a:solidFill>
              <a:schemeClr val="dk2"/>
            </a:solidFill>
            <a:prstDash val="solid"/>
            <a:round/>
            <a:headEnd len="sm" w="sm" type="none"/>
            <a:tailEnd len="sm" w="sm" type="none"/>
          </a:ln>
        </p:spPr>
      </p:pic>
      <p:sp>
        <p:nvSpPr>
          <p:cNvPr id="323" name="Google Shape;323;p47"/>
          <p:cNvSpPr txBox="1"/>
          <p:nvPr/>
        </p:nvSpPr>
        <p:spPr>
          <a:xfrm>
            <a:off x="3367238" y="4528263"/>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Screenshot after inserting input (1)</a:t>
            </a:r>
            <a:endParaRPr b="1" sz="18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27" name="Shape 327"/>
        <p:cNvGrpSpPr/>
        <p:nvPr/>
      </p:nvGrpSpPr>
      <p:grpSpPr>
        <a:xfrm>
          <a:off x="0" y="0"/>
          <a:ext cx="0" cy="0"/>
          <a:chOff x="0" y="0"/>
          <a:chExt cx="0" cy="0"/>
        </a:xfrm>
      </p:grpSpPr>
      <p:pic>
        <p:nvPicPr>
          <p:cNvPr id="328" name="Google Shape;328;p48"/>
          <p:cNvPicPr preferRelativeResize="0"/>
          <p:nvPr/>
        </p:nvPicPr>
        <p:blipFill>
          <a:blip r:embed="rId3">
            <a:alphaModFix/>
          </a:blip>
          <a:stretch>
            <a:fillRect/>
          </a:stretch>
        </p:blipFill>
        <p:spPr>
          <a:xfrm>
            <a:off x="2907125" y="635900"/>
            <a:ext cx="6377750" cy="1923450"/>
          </a:xfrm>
          <a:prstGeom prst="rect">
            <a:avLst/>
          </a:prstGeom>
          <a:noFill/>
          <a:ln cap="flat" cmpd="sng" w="28575">
            <a:solidFill>
              <a:schemeClr val="dk2"/>
            </a:solidFill>
            <a:prstDash val="solid"/>
            <a:round/>
            <a:headEnd len="sm" w="sm" type="none"/>
            <a:tailEnd len="sm" w="sm" type="none"/>
          </a:ln>
        </p:spPr>
      </p:pic>
      <p:sp>
        <p:nvSpPr>
          <p:cNvPr id="329" name="Google Shape;329;p48"/>
          <p:cNvSpPr txBox="1"/>
          <p:nvPr/>
        </p:nvSpPr>
        <p:spPr>
          <a:xfrm>
            <a:off x="3230238" y="2484788"/>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I</a:t>
            </a:r>
            <a:r>
              <a:rPr b="1" lang="en-US" sz="1800">
                <a:latin typeface="Times New Roman"/>
                <a:ea typeface="Times New Roman"/>
                <a:cs typeface="Times New Roman"/>
                <a:sym typeface="Times New Roman"/>
              </a:rPr>
              <a:t>nput (2)</a:t>
            </a:r>
            <a:endParaRPr b="1" sz="1800">
              <a:latin typeface="Times New Roman"/>
              <a:ea typeface="Times New Roman"/>
              <a:cs typeface="Times New Roman"/>
              <a:sym typeface="Times New Roman"/>
            </a:endParaRPr>
          </a:p>
        </p:txBody>
      </p:sp>
      <p:sp>
        <p:nvSpPr>
          <p:cNvPr id="330" name="Google Shape;330;p48"/>
          <p:cNvSpPr txBox="1"/>
          <p:nvPr/>
        </p:nvSpPr>
        <p:spPr>
          <a:xfrm>
            <a:off x="3230238" y="5855713"/>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Output for input (2)</a:t>
            </a:r>
            <a:endParaRPr b="1" sz="1800">
              <a:latin typeface="Times New Roman"/>
              <a:ea typeface="Times New Roman"/>
              <a:cs typeface="Times New Roman"/>
              <a:sym typeface="Times New Roman"/>
            </a:endParaRPr>
          </a:p>
        </p:txBody>
      </p:sp>
      <p:pic>
        <p:nvPicPr>
          <p:cNvPr id="331" name="Google Shape;331;p48"/>
          <p:cNvPicPr preferRelativeResize="0"/>
          <p:nvPr/>
        </p:nvPicPr>
        <p:blipFill>
          <a:blip r:embed="rId4">
            <a:alphaModFix/>
          </a:blip>
          <a:stretch>
            <a:fillRect/>
          </a:stretch>
        </p:blipFill>
        <p:spPr>
          <a:xfrm>
            <a:off x="3230252" y="3088675"/>
            <a:ext cx="5731500" cy="269942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35" name="Shape 335"/>
        <p:cNvGrpSpPr/>
        <p:nvPr/>
      </p:nvGrpSpPr>
      <p:grpSpPr>
        <a:xfrm>
          <a:off x="0" y="0"/>
          <a:ext cx="0" cy="0"/>
          <a:chOff x="0" y="0"/>
          <a:chExt cx="0" cy="0"/>
        </a:xfrm>
      </p:grpSpPr>
      <p:pic>
        <p:nvPicPr>
          <p:cNvPr id="336" name="Google Shape;336;p49"/>
          <p:cNvPicPr preferRelativeResize="0"/>
          <p:nvPr/>
        </p:nvPicPr>
        <p:blipFill rotWithShape="1">
          <a:blip r:embed="rId3">
            <a:alphaModFix/>
          </a:blip>
          <a:srcRect b="0" l="0" r="44693" t="0"/>
          <a:stretch/>
        </p:blipFill>
        <p:spPr>
          <a:xfrm>
            <a:off x="4774405" y="359100"/>
            <a:ext cx="2643175" cy="2090850"/>
          </a:xfrm>
          <a:prstGeom prst="rect">
            <a:avLst/>
          </a:prstGeom>
          <a:noFill/>
          <a:ln cap="flat" cmpd="sng" w="28575">
            <a:solidFill>
              <a:schemeClr val="dk2"/>
            </a:solidFill>
            <a:prstDash val="solid"/>
            <a:round/>
            <a:headEnd len="sm" w="sm" type="none"/>
            <a:tailEnd len="sm" w="sm" type="none"/>
          </a:ln>
        </p:spPr>
      </p:pic>
      <p:pic>
        <p:nvPicPr>
          <p:cNvPr id="337" name="Google Shape;337;p49"/>
          <p:cNvPicPr preferRelativeResize="0"/>
          <p:nvPr/>
        </p:nvPicPr>
        <p:blipFill>
          <a:blip r:embed="rId4">
            <a:alphaModFix/>
          </a:blip>
          <a:stretch>
            <a:fillRect/>
          </a:stretch>
        </p:blipFill>
        <p:spPr>
          <a:xfrm>
            <a:off x="3085249" y="3150275"/>
            <a:ext cx="6021499" cy="2923800"/>
          </a:xfrm>
          <a:prstGeom prst="rect">
            <a:avLst/>
          </a:prstGeom>
          <a:noFill/>
          <a:ln cap="flat" cmpd="sng" w="28575">
            <a:solidFill>
              <a:schemeClr val="dk2"/>
            </a:solidFill>
            <a:prstDash val="solid"/>
            <a:round/>
            <a:headEnd len="sm" w="sm" type="none"/>
            <a:tailEnd len="sm" w="sm" type="none"/>
          </a:ln>
        </p:spPr>
      </p:pic>
      <p:sp>
        <p:nvSpPr>
          <p:cNvPr id="338" name="Google Shape;338;p49"/>
          <p:cNvSpPr txBox="1"/>
          <p:nvPr/>
        </p:nvSpPr>
        <p:spPr>
          <a:xfrm>
            <a:off x="4520720" y="2325175"/>
            <a:ext cx="362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Processed output for input (2)</a:t>
            </a:r>
            <a:endParaRPr b="1" sz="1800">
              <a:latin typeface="Times New Roman"/>
              <a:ea typeface="Times New Roman"/>
              <a:cs typeface="Times New Roman"/>
              <a:sym typeface="Times New Roman"/>
            </a:endParaRPr>
          </a:p>
        </p:txBody>
      </p:sp>
      <p:sp>
        <p:nvSpPr>
          <p:cNvPr id="339" name="Google Shape;339;p49"/>
          <p:cNvSpPr txBox="1"/>
          <p:nvPr/>
        </p:nvSpPr>
        <p:spPr>
          <a:xfrm>
            <a:off x="3468013" y="6004413"/>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Screenshot before inserting input (2)</a:t>
            </a:r>
            <a:endParaRPr b="1" sz="18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43" name="Shape 343"/>
        <p:cNvGrpSpPr/>
        <p:nvPr/>
      </p:nvGrpSpPr>
      <p:grpSpPr>
        <a:xfrm>
          <a:off x="0" y="0"/>
          <a:ext cx="0" cy="0"/>
          <a:chOff x="0" y="0"/>
          <a:chExt cx="0" cy="0"/>
        </a:xfrm>
      </p:grpSpPr>
      <p:pic>
        <p:nvPicPr>
          <p:cNvPr id="344" name="Google Shape;344;p50"/>
          <p:cNvPicPr preferRelativeResize="0"/>
          <p:nvPr/>
        </p:nvPicPr>
        <p:blipFill>
          <a:blip r:embed="rId3">
            <a:alphaModFix/>
          </a:blip>
          <a:stretch>
            <a:fillRect/>
          </a:stretch>
        </p:blipFill>
        <p:spPr>
          <a:xfrm>
            <a:off x="2483336" y="754598"/>
            <a:ext cx="7225325" cy="4657975"/>
          </a:xfrm>
          <a:prstGeom prst="rect">
            <a:avLst/>
          </a:prstGeom>
          <a:noFill/>
          <a:ln cap="flat" cmpd="sng" w="28575">
            <a:solidFill>
              <a:schemeClr val="dk2"/>
            </a:solidFill>
            <a:prstDash val="solid"/>
            <a:round/>
            <a:headEnd len="sm" w="sm" type="none"/>
            <a:tailEnd len="sm" w="sm" type="none"/>
          </a:ln>
        </p:spPr>
      </p:pic>
      <p:sp>
        <p:nvSpPr>
          <p:cNvPr id="345" name="Google Shape;345;p50"/>
          <p:cNvSpPr txBox="1"/>
          <p:nvPr/>
        </p:nvSpPr>
        <p:spPr>
          <a:xfrm>
            <a:off x="3459513" y="5681513"/>
            <a:ext cx="57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Screenshot after inserting input (2)</a:t>
            </a:r>
            <a:endParaRPr b="1" sz="18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49" name="Shape 349"/>
        <p:cNvGrpSpPr/>
        <p:nvPr/>
      </p:nvGrpSpPr>
      <p:grpSpPr>
        <a:xfrm>
          <a:off x="0" y="0"/>
          <a:ext cx="0" cy="0"/>
          <a:chOff x="0" y="0"/>
          <a:chExt cx="0" cy="0"/>
        </a:xfrm>
      </p:grpSpPr>
      <p:pic>
        <p:nvPicPr>
          <p:cNvPr id="350" name="Google Shape;350;p51"/>
          <p:cNvPicPr preferRelativeResize="0"/>
          <p:nvPr/>
        </p:nvPicPr>
        <p:blipFill rotWithShape="1">
          <a:blip r:embed="rId3">
            <a:alphaModFix/>
          </a:blip>
          <a:srcRect b="41103" l="0" r="0" t="0"/>
          <a:stretch/>
        </p:blipFill>
        <p:spPr>
          <a:xfrm>
            <a:off x="2227150" y="955375"/>
            <a:ext cx="7737700" cy="4226550"/>
          </a:xfrm>
          <a:prstGeom prst="rect">
            <a:avLst/>
          </a:prstGeom>
          <a:noFill/>
          <a:ln cap="flat" cmpd="sng" w="28575">
            <a:solidFill>
              <a:schemeClr val="dk2"/>
            </a:solidFill>
            <a:prstDash val="solid"/>
            <a:round/>
            <a:headEnd len="sm" w="sm" type="none"/>
            <a:tailEnd len="sm" w="sm" type="none"/>
          </a:ln>
        </p:spPr>
      </p:pic>
      <p:sp>
        <p:nvSpPr>
          <p:cNvPr id="351" name="Google Shape;351;p51"/>
          <p:cNvSpPr txBox="1"/>
          <p:nvPr/>
        </p:nvSpPr>
        <p:spPr>
          <a:xfrm>
            <a:off x="2300250" y="5256025"/>
            <a:ext cx="759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Function to plot the heat map using google map as background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08" name="Shape 108"/>
        <p:cNvGrpSpPr/>
        <p:nvPr/>
      </p:nvGrpSpPr>
      <p:grpSpPr>
        <a:xfrm>
          <a:off x="0" y="0"/>
          <a:ext cx="0" cy="0"/>
          <a:chOff x="0" y="0"/>
          <a:chExt cx="0" cy="0"/>
        </a:xfrm>
      </p:grpSpPr>
      <p:sp>
        <p:nvSpPr>
          <p:cNvPr id="109" name="Google Shape;109;p16"/>
          <p:cNvSpPr/>
          <p:nvPr/>
        </p:nvSpPr>
        <p:spPr>
          <a:xfrm>
            <a:off x="1312800" y="1865050"/>
            <a:ext cx="9566400" cy="1663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US" sz="2600" u="none" cap="none" strike="noStrike">
                <a:solidFill>
                  <a:schemeClr val="dk1"/>
                </a:solidFill>
                <a:latin typeface="Times New Roman"/>
                <a:ea typeface="Times New Roman"/>
                <a:cs typeface="Times New Roman"/>
                <a:sym typeface="Times New Roman"/>
              </a:rPr>
              <a:t>MOTIVATION</a:t>
            </a:r>
            <a:endParaRPr b="1" i="0" sz="2600" u="none" cap="none" strike="noStrike">
              <a:solidFill>
                <a:schemeClr val="dk1"/>
              </a:solidFill>
              <a:latin typeface="Times New Roman"/>
              <a:ea typeface="Times New Roman"/>
              <a:cs typeface="Times New Roman"/>
              <a:sym typeface="Times New Roman"/>
            </a:endParaRPr>
          </a:p>
          <a:p>
            <a:pPr indent="-431800" lvl="1" marL="9144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Parents’ concern for the safety of their children outside the house.</a:t>
            </a:r>
            <a:endParaRPr sz="2400"/>
          </a:p>
          <a:p>
            <a:pPr indent="-431800" lvl="1" marL="9144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Families moving to new places or going on vacation</a:t>
            </a:r>
            <a:endParaRPr b="0" i="0" sz="2400" u="none" cap="none" strike="noStrike">
              <a:solidFill>
                <a:schemeClr val="dk1"/>
              </a:solidFill>
              <a:latin typeface="Times New Roman"/>
              <a:ea typeface="Times New Roman"/>
              <a:cs typeface="Times New Roman"/>
              <a:sym typeface="Times New Roman"/>
            </a:endParaRPr>
          </a:p>
        </p:txBody>
      </p:sp>
      <p:sp>
        <p:nvSpPr>
          <p:cNvPr id="110" name="Google Shape;110;p16"/>
          <p:cNvSpPr/>
          <p:nvPr/>
        </p:nvSpPr>
        <p:spPr>
          <a:xfrm>
            <a:off x="1312790" y="3780504"/>
            <a:ext cx="8663700" cy="2074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US" sz="2600" u="none" cap="none" strike="noStrike">
                <a:solidFill>
                  <a:schemeClr val="dk1"/>
                </a:solidFill>
                <a:latin typeface="Times New Roman"/>
                <a:ea typeface="Times New Roman"/>
                <a:cs typeface="Times New Roman"/>
                <a:sym typeface="Times New Roman"/>
              </a:rPr>
              <a:t>APPLICATIONS</a:t>
            </a:r>
            <a:endParaRPr b="1" i="0" sz="2600" u="none" cap="none" strike="noStrike">
              <a:solidFill>
                <a:schemeClr val="dk1"/>
              </a:solidFill>
              <a:latin typeface="Times New Roman"/>
              <a:ea typeface="Times New Roman"/>
              <a:cs typeface="Times New Roman"/>
              <a:sym typeface="Times New Roman"/>
            </a:endParaRPr>
          </a:p>
          <a:p>
            <a:pPr indent="-431800" lvl="1" marL="9144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Real Estate</a:t>
            </a:r>
            <a:endParaRPr sz="2400"/>
          </a:p>
          <a:p>
            <a:pPr indent="-431800" lvl="1" marL="9144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City Police Station</a:t>
            </a:r>
            <a:endParaRPr sz="2400"/>
          </a:p>
          <a:p>
            <a:pPr indent="-431800" lvl="1" marL="9144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Citizens Safety</a:t>
            </a:r>
            <a:endParaRPr sz="2400"/>
          </a:p>
        </p:txBody>
      </p:sp>
      <p:sp>
        <p:nvSpPr>
          <p:cNvPr id="111" name="Google Shape;111;p16"/>
          <p:cNvSpPr/>
          <p:nvPr/>
        </p:nvSpPr>
        <p:spPr>
          <a:xfrm>
            <a:off x="4338000" y="608525"/>
            <a:ext cx="3516000" cy="613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US" sz="3200" u="sng" cap="none" strike="noStrike">
                <a:solidFill>
                  <a:schemeClr val="dk1"/>
                </a:solidFill>
                <a:latin typeface="Times New Roman"/>
                <a:ea typeface="Times New Roman"/>
                <a:cs typeface="Times New Roman"/>
                <a:sym typeface="Times New Roman"/>
              </a:rPr>
              <a:t>INTRODUCTION</a:t>
            </a:r>
            <a:endParaRPr b="1" i="0" sz="3200" u="sng"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55" name="Shape 355"/>
        <p:cNvGrpSpPr/>
        <p:nvPr/>
      </p:nvGrpSpPr>
      <p:grpSpPr>
        <a:xfrm>
          <a:off x="0" y="0"/>
          <a:ext cx="0" cy="0"/>
          <a:chOff x="0" y="0"/>
          <a:chExt cx="0" cy="0"/>
        </a:xfrm>
      </p:grpSpPr>
      <p:pic>
        <p:nvPicPr>
          <p:cNvPr id="356" name="Google Shape;356;p52"/>
          <p:cNvPicPr preferRelativeResize="0"/>
          <p:nvPr/>
        </p:nvPicPr>
        <p:blipFill rotWithShape="1">
          <a:blip r:embed="rId3">
            <a:alphaModFix/>
          </a:blip>
          <a:srcRect b="0" l="0" r="0" t="58645"/>
          <a:stretch/>
        </p:blipFill>
        <p:spPr>
          <a:xfrm>
            <a:off x="1545600" y="1260900"/>
            <a:ext cx="9100802" cy="3490500"/>
          </a:xfrm>
          <a:prstGeom prst="rect">
            <a:avLst/>
          </a:prstGeom>
          <a:noFill/>
          <a:ln cap="flat" cmpd="sng" w="28575">
            <a:solidFill>
              <a:schemeClr val="dk2"/>
            </a:solidFill>
            <a:prstDash val="solid"/>
            <a:round/>
            <a:headEnd len="sm" w="sm" type="none"/>
            <a:tailEnd len="sm" w="sm" type="none"/>
          </a:ln>
        </p:spPr>
      </p:pic>
      <p:sp>
        <p:nvSpPr>
          <p:cNvPr id="357" name="Google Shape;357;p52"/>
          <p:cNvSpPr txBox="1"/>
          <p:nvPr/>
        </p:nvSpPr>
        <p:spPr>
          <a:xfrm>
            <a:off x="2300250" y="4689875"/>
            <a:ext cx="759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Function to plot the heat map using google map as background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61" name="Shape 361"/>
        <p:cNvGrpSpPr/>
        <p:nvPr/>
      </p:nvGrpSpPr>
      <p:grpSpPr>
        <a:xfrm>
          <a:off x="0" y="0"/>
          <a:ext cx="0" cy="0"/>
          <a:chOff x="0" y="0"/>
          <a:chExt cx="0" cy="0"/>
        </a:xfrm>
      </p:grpSpPr>
      <p:pic>
        <p:nvPicPr>
          <p:cNvPr id="362" name="Google Shape;362;p53"/>
          <p:cNvPicPr preferRelativeResize="0"/>
          <p:nvPr/>
        </p:nvPicPr>
        <p:blipFill rotWithShape="1">
          <a:blip r:embed="rId3">
            <a:alphaModFix/>
          </a:blip>
          <a:srcRect b="2572" l="3910" r="0" t="0"/>
          <a:stretch/>
        </p:blipFill>
        <p:spPr>
          <a:xfrm>
            <a:off x="1937450" y="1130775"/>
            <a:ext cx="8670223" cy="5035276"/>
          </a:xfrm>
          <a:prstGeom prst="rect">
            <a:avLst/>
          </a:prstGeom>
          <a:noFill/>
          <a:ln cap="flat" cmpd="sng" w="28575">
            <a:solidFill>
              <a:schemeClr val="dk2"/>
            </a:solidFill>
            <a:prstDash val="solid"/>
            <a:round/>
            <a:headEnd len="sm" w="sm" type="none"/>
            <a:tailEnd len="sm" w="sm" type="none"/>
          </a:ln>
        </p:spPr>
      </p:pic>
      <p:sp>
        <p:nvSpPr>
          <p:cNvPr id="363" name="Google Shape;363;p53"/>
          <p:cNvSpPr txBox="1"/>
          <p:nvPr/>
        </p:nvSpPr>
        <p:spPr>
          <a:xfrm>
            <a:off x="4068300" y="453675"/>
            <a:ext cx="4055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200" u="sng">
                <a:latin typeface="Times New Roman"/>
                <a:ea typeface="Times New Roman"/>
                <a:cs typeface="Times New Roman"/>
                <a:sym typeface="Times New Roman"/>
              </a:rPr>
              <a:t>RESULTS</a:t>
            </a:r>
            <a:endParaRPr b="1" sz="3200" u="sng">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67" name="Shape 367"/>
        <p:cNvGrpSpPr/>
        <p:nvPr/>
      </p:nvGrpSpPr>
      <p:grpSpPr>
        <a:xfrm>
          <a:off x="0" y="0"/>
          <a:ext cx="0" cy="0"/>
          <a:chOff x="0" y="0"/>
          <a:chExt cx="0" cy="0"/>
        </a:xfrm>
      </p:grpSpPr>
      <p:sp>
        <p:nvSpPr>
          <p:cNvPr id="368" name="Google Shape;368;p54"/>
          <p:cNvSpPr txBox="1"/>
          <p:nvPr/>
        </p:nvSpPr>
        <p:spPr>
          <a:xfrm>
            <a:off x="1706825" y="876450"/>
            <a:ext cx="8918400" cy="306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200">
                <a:latin typeface="Times New Roman"/>
                <a:ea typeface="Times New Roman"/>
                <a:cs typeface="Times New Roman"/>
                <a:sym typeface="Times New Roman"/>
              </a:rPr>
              <a:t>I</a:t>
            </a:r>
            <a:r>
              <a:rPr lang="en-US" sz="2200">
                <a:latin typeface="Times New Roman"/>
                <a:ea typeface="Times New Roman"/>
                <a:cs typeface="Times New Roman"/>
                <a:sym typeface="Times New Roman"/>
              </a:rPr>
              <a:t>n the above slide the color bar on the right of the map is the palette used for the heat map.</a:t>
            </a:r>
            <a:endParaRPr sz="2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200">
                <a:latin typeface="Times New Roman"/>
                <a:ea typeface="Times New Roman"/>
                <a:cs typeface="Times New Roman"/>
                <a:sym typeface="Times New Roman"/>
              </a:rPr>
              <a:t>The palette used is the Turbo256</a:t>
            </a:r>
            <a:endParaRPr sz="2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200">
                <a:latin typeface="Times New Roman"/>
                <a:ea typeface="Times New Roman"/>
                <a:cs typeface="Times New Roman"/>
                <a:sym typeface="Times New Roman"/>
              </a:rPr>
              <a:t>The dark red on the top is used for the locations with the highest crime rate and dark blue at the bottom is used to denote the location with least crime rate on the heat map.</a:t>
            </a:r>
            <a:endParaRPr sz="2200">
              <a:latin typeface="Times New Roman"/>
              <a:ea typeface="Times New Roman"/>
              <a:cs typeface="Times New Roman"/>
              <a:sym typeface="Times New Roman"/>
            </a:endParaRPr>
          </a:p>
        </p:txBody>
      </p:sp>
      <p:pic>
        <p:nvPicPr>
          <p:cNvPr id="369" name="Google Shape;369;p54"/>
          <p:cNvPicPr preferRelativeResize="0"/>
          <p:nvPr/>
        </p:nvPicPr>
        <p:blipFill>
          <a:blip r:embed="rId3">
            <a:alphaModFix/>
          </a:blip>
          <a:stretch>
            <a:fillRect/>
          </a:stretch>
        </p:blipFill>
        <p:spPr>
          <a:xfrm>
            <a:off x="4099100" y="3939450"/>
            <a:ext cx="4133850" cy="1895475"/>
          </a:xfrm>
          <a:prstGeom prst="rect">
            <a:avLst/>
          </a:prstGeom>
          <a:noFill/>
          <a:ln cap="flat" cmpd="sng" w="28575">
            <a:solidFill>
              <a:schemeClr val="dk2"/>
            </a:solidFill>
            <a:prstDash val="solid"/>
            <a:round/>
            <a:headEnd len="sm" w="sm" type="none"/>
            <a:tailEnd len="sm" w="sm" type="none"/>
          </a:ln>
        </p:spPr>
      </p:pic>
      <p:sp>
        <p:nvSpPr>
          <p:cNvPr id="370" name="Google Shape;370;p54"/>
          <p:cNvSpPr txBox="1"/>
          <p:nvPr/>
        </p:nvSpPr>
        <p:spPr>
          <a:xfrm>
            <a:off x="2370275" y="5834925"/>
            <a:ext cx="759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Bokeh palette options</a:t>
            </a:r>
            <a:r>
              <a:rPr b="1" lang="en-US" sz="1800">
                <a:solidFill>
                  <a:schemeClr val="dk1"/>
                </a:solidFill>
                <a:latin typeface="Times New Roman"/>
                <a:ea typeface="Times New Roman"/>
                <a:cs typeface="Times New Roman"/>
                <a:sym typeface="Times New Roman"/>
              </a:rPr>
              <a:t>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74" name="Shape 374"/>
        <p:cNvGrpSpPr/>
        <p:nvPr/>
      </p:nvGrpSpPr>
      <p:grpSpPr>
        <a:xfrm>
          <a:off x="0" y="0"/>
          <a:ext cx="0" cy="0"/>
          <a:chOff x="0" y="0"/>
          <a:chExt cx="0" cy="0"/>
        </a:xfrm>
      </p:grpSpPr>
      <p:pic>
        <p:nvPicPr>
          <p:cNvPr id="375" name="Google Shape;375;p55"/>
          <p:cNvPicPr preferRelativeResize="0"/>
          <p:nvPr/>
        </p:nvPicPr>
        <p:blipFill rotWithShape="1">
          <a:blip r:embed="rId3">
            <a:alphaModFix/>
          </a:blip>
          <a:srcRect b="0" l="3035" r="0" t="0"/>
          <a:stretch/>
        </p:blipFill>
        <p:spPr>
          <a:xfrm>
            <a:off x="2043150" y="508150"/>
            <a:ext cx="8105702" cy="5040724"/>
          </a:xfrm>
          <a:prstGeom prst="rect">
            <a:avLst/>
          </a:prstGeom>
          <a:noFill/>
          <a:ln cap="flat" cmpd="sng" w="28575">
            <a:solidFill>
              <a:schemeClr val="dk2"/>
            </a:solidFill>
            <a:prstDash val="solid"/>
            <a:round/>
            <a:headEnd len="sm" w="sm" type="none"/>
            <a:tailEnd len="sm" w="sm" type="none"/>
          </a:ln>
        </p:spPr>
      </p:pic>
      <p:sp>
        <p:nvSpPr>
          <p:cNvPr id="376" name="Google Shape;376;p55"/>
          <p:cNvSpPr txBox="1"/>
          <p:nvPr/>
        </p:nvSpPr>
        <p:spPr>
          <a:xfrm>
            <a:off x="2300250" y="5665775"/>
            <a:ext cx="759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Haet map with the tooltip having </a:t>
            </a:r>
            <a:r>
              <a:rPr b="1" lang="en-US" sz="1800">
                <a:solidFill>
                  <a:schemeClr val="dk1"/>
                </a:solidFill>
                <a:latin typeface="Times New Roman"/>
                <a:ea typeface="Times New Roman"/>
                <a:cs typeface="Times New Roman"/>
                <a:sym typeface="Times New Roman"/>
              </a:rPr>
              <a:t>the information about the location number of crimes and recent crime</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80" name="Shape 380"/>
        <p:cNvGrpSpPr/>
        <p:nvPr/>
      </p:nvGrpSpPr>
      <p:grpSpPr>
        <a:xfrm>
          <a:off x="0" y="0"/>
          <a:ext cx="0" cy="0"/>
          <a:chOff x="0" y="0"/>
          <a:chExt cx="0" cy="0"/>
        </a:xfrm>
      </p:grpSpPr>
      <p:pic>
        <p:nvPicPr>
          <p:cNvPr id="381" name="Google Shape;381;p56"/>
          <p:cNvPicPr preferRelativeResize="0"/>
          <p:nvPr/>
        </p:nvPicPr>
        <p:blipFill rotWithShape="1">
          <a:blip r:embed="rId3">
            <a:alphaModFix/>
          </a:blip>
          <a:srcRect b="0" l="2950" r="0" t="5096"/>
          <a:stretch/>
        </p:blipFill>
        <p:spPr>
          <a:xfrm>
            <a:off x="1959411" y="654750"/>
            <a:ext cx="8273172" cy="4878525"/>
          </a:xfrm>
          <a:prstGeom prst="rect">
            <a:avLst/>
          </a:prstGeom>
          <a:noFill/>
          <a:ln cap="flat" cmpd="sng" w="28575">
            <a:solidFill>
              <a:schemeClr val="dk2"/>
            </a:solidFill>
            <a:prstDash val="solid"/>
            <a:round/>
            <a:headEnd len="sm" w="sm" type="none"/>
            <a:tailEnd len="sm" w="sm" type="none"/>
          </a:ln>
        </p:spPr>
      </p:pic>
      <p:sp>
        <p:nvSpPr>
          <p:cNvPr id="382" name="Google Shape;382;p56"/>
          <p:cNvSpPr txBox="1"/>
          <p:nvPr/>
        </p:nvSpPr>
        <p:spPr>
          <a:xfrm>
            <a:off x="2300250" y="5665775"/>
            <a:ext cx="759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Haet map with the tooltip showing the intersection of two locations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86" name="Shape 386"/>
        <p:cNvGrpSpPr/>
        <p:nvPr/>
      </p:nvGrpSpPr>
      <p:grpSpPr>
        <a:xfrm>
          <a:off x="0" y="0"/>
          <a:ext cx="0" cy="0"/>
          <a:chOff x="0" y="0"/>
          <a:chExt cx="0" cy="0"/>
        </a:xfrm>
      </p:grpSpPr>
      <p:sp>
        <p:nvSpPr>
          <p:cNvPr id="387" name="Google Shape;387;p57"/>
          <p:cNvSpPr txBox="1"/>
          <p:nvPr/>
        </p:nvSpPr>
        <p:spPr>
          <a:xfrm>
            <a:off x="4856850" y="671900"/>
            <a:ext cx="298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u="sng">
                <a:latin typeface="Times New Roman"/>
                <a:ea typeface="Times New Roman"/>
                <a:cs typeface="Times New Roman"/>
                <a:sym typeface="Times New Roman"/>
              </a:rPr>
              <a:t>CONCLUSION</a:t>
            </a:r>
            <a:endParaRPr b="1" sz="3200" u="sng">
              <a:latin typeface="Times New Roman"/>
              <a:ea typeface="Times New Roman"/>
              <a:cs typeface="Times New Roman"/>
              <a:sym typeface="Times New Roman"/>
            </a:endParaRPr>
          </a:p>
        </p:txBody>
      </p:sp>
      <p:sp>
        <p:nvSpPr>
          <p:cNvPr id="388" name="Google Shape;388;p57"/>
          <p:cNvSpPr txBox="1"/>
          <p:nvPr/>
        </p:nvSpPr>
        <p:spPr>
          <a:xfrm>
            <a:off x="1351650" y="1349000"/>
            <a:ext cx="9488700" cy="2878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2500">
                <a:latin typeface="Times New Roman"/>
                <a:ea typeface="Times New Roman"/>
                <a:cs typeface="Times New Roman"/>
                <a:sym typeface="Times New Roman"/>
              </a:rPr>
              <a:t>We have built a model to process the sentences from news articles and recognise crime locations and crimes committed. After recognising the locations we have used a heatmap for easier understanding,</a:t>
            </a:r>
            <a:endParaRPr sz="25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US" sz="2500">
                <a:latin typeface="Times New Roman"/>
                <a:ea typeface="Times New Roman"/>
                <a:cs typeface="Times New Roman"/>
                <a:sym typeface="Times New Roman"/>
              </a:rPr>
              <a:t>The accuracy of the model is 96.01% and f1-score is 83.73% which is a 3% increase from the model in the base paper.</a:t>
            </a:r>
            <a:endParaRPr sz="2500">
              <a:latin typeface="Times New Roman"/>
              <a:ea typeface="Times New Roman"/>
              <a:cs typeface="Times New Roman"/>
              <a:sym typeface="Times New Roman"/>
            </a:endParaRPr>
          </a:p>
        </p:txBody>
      </p:sp>
      <p:sp>
        <p:nvSpPr>
          <p:cNvPr id="389" name="Google Shape;389;p57"/>
          <p:cNvSpPr txBox="1"/>
          <p:nvPr/>
        </p:nvSpPr>
        <p:spPr>
          <a:xfrm>
            <a:off x="1351650" y="5165850"/>
            <a:ext cx="9355200" cy="1108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2400">
                <a:latin typeface="Times New Roman"/>
                <a:ea typeface="Times New Roman"/>
                <a:cs typeface="Times New Roman"/>
                <a:sym typeface="Times New Roman"/>
              </a:rPr>
              <a:t>In the future we can extend the model by building a mobile app and </a:t>
            </a:r>
            <a:r>
              <a:rPr lang="en-US" sz="2400">
                <a:latin typeface="Times New Roman"/>
                <a:ea typeface="Times New Roman"/>
                <a:cs typeface="Times New Roman"/>
                <a:sym typeface="Times New Roman"/>
              </a:rPr>
              <a:t>incorporating</a:t>
            </a:r>
            <a:r>
              <a:rPr lang="en-US" sz="2400">
                <a:latin typeface="Times New Roman"/>
                <a:ea typeface="Times New Roman"/>
                <a:cs typeface="Times New Roman"/>
                <a:sym typeface="Times New Roman"/>
              </a:rPr>
              <a:t> database connectivity.</a:t>
            </a:r>
            <a:endParaRPr sz="2500">
              <a:latin typeface="Times New Roman"/>
              <a:ea typeface="Times New Roman"/>
              <a:cs typeface="Times New Roman"/>
              <a:sym typeface="Times New Roman"/>
            </a:endParaRPr>
          </a:p>
        </p:txBody>
      </p:sp>
      <p:sp>
        <p:nvSpPr>
          <p:cNvPr id="390" name="Google Shape;390;p57"/>
          <p:cNvSpPr txBox="1"/>
          <p:nvPr/>
        </p:nvSpPr>
        <p:spPr>
          <a:xfrm>
            <a:off x="4596000" y="4488750"/>
            <a:ext cx="351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u="sng">
                <a:solidFill>
                  <a:schemeClr val="dk1"/>
                </a:solidFill>
                <a:latin typeface="Times New Roman"/>
                <a:ea typeface="Times New Roman"/>
                <a:cs typeface="Times New Roman"/>
                <a:sym typeface="Times New Roman"/>
              </a:rPr>
              <a:t>FUTURE SCOPE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94" name="Shape 394"/>
        <p:cNvGrpSpPr/>
        <p:nvPr/>
      </p:nvGrpSpPr>
      <p:grpSpPr>
        <a:xfrm>
          <a:off x="0" y="0"/>
          <a:ext cx="0" cy="0"/>
          <a:chOff x="0" y="0"/>
          <a:chExt cx="0" cy="0"/>
        </a:xfrm>
      </p:grpSpPr>
      <p:sp>
        <p:nvSpPr>
          <p:cNvPr id="395" name="Google Shape;395;p58"/>
          <p:cNvSpPr/>
          <p:nvPr/>
        </p:nvSpPr>
        <p:spPr>
          <a:xfrm>
            <a:off x="1039825" y="896200"/>
            <a:ext cx="10366200" cy="5458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3200" u="sng">
                <a:solidFill>
                  <a:schemeClr val="dk1"/>
                </a:solidFill>
                <a:latin typeface="Times New Roman"/>
                <a:ea typeface="Times New Roman"/>
                <a:cs typeface="Times New Roman"/>
                <a:sym typeface="Times New Roman"/>
              </a:rPr>
              <a:t>References</a:t>
            </a:r>
            <a:endParaRPr b="1" sz="3200" u="sng">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2200">
                <a:solidFill>
                  <a:schemeClr val="dk1"/>
                </a:solidFill>
                <a:latin typeface="Times New Roman"/>
                <a:ea typeface="Times New Roman"/>
                <a:cs typeface="Times New Roman"/>
                <a:sym typeface="Times New Roman"/>
              </a:rPr>
              <a:t>[1] </a:t>
            </a:r>
            <a:r>
              <a:rPr lang="en-US" sz="2200">
                <a:solidFill>
                  <a:schemeClr val="dk1"/>
                </a:solidFill>
                <a:latin typeface="Times New Roman"/>
                <a:ea typeface="Times New Roman"/>
                <a:cs typeface="Times New Roman"/>
                <a:sym typeface="Times New Roman"/>
              </a:rPr>
              <a:t>L</a:t>
            </a:r>
            <a:r>
              <a:rPr lang="en-US" sz="2200">
                <a:latin typeface="Times New Roman"/>
                <a:ea typeface="Times New Roman"/>
                <a:cs typeface="Times New Roman"/>
                <a:sym typeface="Times New Roman"/>
              </a:rPr>
              <a:t>aura Po; Federica Rollo;</a:t>
            </a:r>
            <a:r>
              <a:rPr lang="en-US" sz="2200">
                <a:latin typeface="Times New Roman"/>
                <a:ea typeface="Times New Roman"/>
                <a:cs typeface="Times New Roman"/>
                <a:sym typeface="Times New Roman"/>
              </a:rPr>
              <a:t>“</a:t>
            </a:r>
            <a:r>
              <a:rPr b="1" lang="en-US" sz="2200">
                <a:latin typeface="Times New Roman"/>
                <a:ea typeface="Times New Roman"/>
                <a:cs typeface="Times New Roman"/>
                <a:sym typeface="Times New Roman"/>
              </a:rPr>
              <a:t>Building an Urban Theft Map by Analyzing Newspaper Crime Reports</a:t>
            </a:r>
            <a:r>
              <a:rPr lang="en-US" sz="2200">
                <a:latin typeface="Times New Roman"/>
                <a:ea typeface="Times New Roman"/>
                <a:cs typeface="Times New Roman"/>
                <a:sym typeface="Times New Roman"/>
              </a:rPr>
              <a:t>”,</a:t>
            </a:r>
            <a:r>
              <a:rPr lang="en-US" sz="2200">
                <a:highlight>
                  <a:srgbClr val="FFFFFF"/>
                </a:highlight>
                <a:uFill>
                  <a:noFill/>
                </a:uFill>
                <a:latin typeface="Times New Roman"/>
                <a:ea typeface="Times New Roman"/>
                <a:cs typeface="Times New Roman"/>
                <a:sym typeface="Times New Roman"/>
                <a:hlinkClick r:id="rId3"/>
              </a:rPr>
              <a:t>2018 13th International Workshop on Semantic and Social Media Adaptation and Personalization (SMAP)</a:t>
            </a:r>
            <a:r>
              <a:rPr lang="en-US" sz="2200"/>
              <a:t>;</a:t>
            </a:r>
            <a:endParaRPr sz="2200"/>
          </a:p>
          <a:p>
            <a:pPr indent="0" lvl="0" marL="0" marR="0" rtl="0" algn="just">
              <a:lnSpc>
                <a:spcPct val="115000"/>
              </a:lnSpc>
              <a:spcBef>
                <a:spcPts val="0"/>
              </a:spcBef>
              <a:spcAft>
                <a:spcPts val="0"/>
              </a:spcAft>
              <a:buNone/>
            </a:pPr>
            <a:r>
              <a:rPr lang="en-US" sz="2200">
                <a:solidFill>
                  <a:schemeClr val="dk1"/>
                </a:solidFill>
                <a:latin typeface="Times New Roman"/>
                <a:ea typeface="Times New Roman"/>
                <a:cs typeface="Times New Roman"/>
                <a:sym typeface="Times New Roman"/>
              </a:rPr>
              <a:t>[2] </a:t>
            </a:r>
            <a:r>
              <a:rPr lang="en-US" sz="2200">
                <a:solidFill>
                  <a:schemeClr val="dk1"/>
                </a:solidFill>
                <a:latin typeface="Times New Roman"/>
                <a:ea typeface="Times New Roman"/>
                <a:cs typeface="Times New Roman"/>
                <a:sym typeface="Times New Roman"/>
              </a:rPr>
              <a:t>Mehedee Hassan; Mohammad Zahidur Rahman; </a:t>
            </a:r>
            <a:r>
              <a:rPr lang="en-US" sz="2200">
                <a:solidFill>
                  <a:schemeClr val="dk1"/>
                </a:solidFill>
                <a:latin typeface="Times New Roman"/>
                <a:ea typeface="Times New Roman"/>
                <a:cs typeface="Times New Roman"/>
                <a:sym typeface="Times New Roman"/>
              </a:rPr>
              <a:t>“</a:t>
            </a:r>
            <a:r>
              <a:rPr b="1" lang="en-US" sz="2200">
                <a:solidFill>
                  <a:schemeClr val="dk1"/>
                </a:solidFill>
                <a:latin typeface="Times New Roman"/>
                <a:ea typeface="Times New Roman"/>
                <a:cs typeface="Times New Roman"/>
                <a:sym typeface="Times New Roman"/>
              </a:rPr>
              <a:t>Crime news analysis: Location and story detection</a:t>
            </a:r>
            <a:r>
              <a:rPr lang="en-US" sz="2200">
                <a:solidFill>
                  <a:schemeClr val="dk1"/>
                </a:solidFill>
                <a:latin typeface="Times New Roman"/>
                <a:ea typeface="Times New Roman"/>
                <a:cs typeface="Times New Roman"/>
                <a:sym typeface="Times New Roman"/>
              </a:rPr>
              <a:t>”</a:t>
            </a:r>
            <a:r>
              <a:rPr b="0" i="0" lang="en-US" sz="2200" u="none" cap="none" strike="noStrike">
                <a:solidFill>
                  <a:schemeClr val="dk1"/>
                </a:solidFill>
                <a:latin typeface="Times New Roman"/>
                <a:ea typeface="Times New Roman"/>
                <a:cs typeface="Times New Roman"/>
                <a:sym typeface="Times New Roman"/>
              </a:rPr>
              <a:t>; </a:t>
            </a:r>
            <a:r>
              <a:rPr b="1" lang="en-US" sz="2200">
                <a:solidFill>
                  <a:srgbClr val="333333"/>
                </a:solidFill>
                <a:highlight>
                  <a:srgbClr val="FFFFFF"/>
                </a:highlight>
              </a:rPr>
              <a:t> </a:t>
            </a:r>
            <a:r>
              <a:rPr lang="en-US" sz="2200">
                <a:highlight>
                  <a:srgbClr val="FFFFFF"/>
                </a:highlight>
                <a:uFill>
                  <a:noFill/>
                </a:uFill>
                <a:latin typeface="Times New Roman"/>
                <a:ea typeface="Times New Roman"/>
                <a:cs typeface="Times New Roman"/>
                <a:sym typeface="Times New Roman"/>
                <a:hlinkClick r:id="rId4"/>
              </a:rPr>
              <a:t>2017 20th International Conference of Computer and Information Technology (ICCIT)</a:t>
            </a:r>
            <a:r>
              <a:rPr i="0" lang="en-US" sz="2200" u="none" cap="none" strike="noStrike">
                <a:latin typeface="Times New Roman"/>
                <a:ea typeface="Times New Roman"/>
                <a:cs typeface="Times New Roman"/>
                <a:sym typeface="Times New Roman"/>
              </a:rPr>
              <a:t> </a:t>
            </a:r>
            <a:endParaRPr sz="2200"/>
          </a:p>
          <a:p>
            <a:pPr indent="0" lvl="0" marL="0" marR="0" rtl="0" algn="just">
              <a:lnSpc>
                <a:spcPct val="115000"/>
              </a:lnSpc>
              <a:spcBef>
                <a:spcPts val="0"/>
              </a:spcBef>
              <a:spcAft>
                <a:spcPts val="0"/>
              </a:spcAft>
              <a:buNone/>
            </a:pPr>
            <a:r>
              <a:rPr lang="en-US" sz="2200">
                <a:solidFill>
                  <a:schemeClr val="dk1"/>
                </a:solidFill>
                <a:latin typeface="Times New Roman"/>
                <a:ea typeface="Times New Roman"/>
                <a:cs typeface="Times New Roman"/>
                <a:sym typeface="Times New Roman"/>
              </a:rPr>
              <a:t>[3] </a:t>
            </a:r>
            <a:r>
              <a:rPr lang="en-US" sz="2200">
                <a:solidFill>
                  <a:schemeClr val="dk1"/>
                </a:solidFill>
                <a:latin typeface="Times New Roman"/>
                <a:ea typeface="Times New Roman"/>
                <a:cs typeface="Times New Roman"/>
                <a:sym typeface="Times New Roman"/>
              </a:rPr>
              <a:t>Vignesh Rao; Jayant Sachdev; </a:t>
            </a:r>
            <a:r>
              <a:rPr lang="en-US" sz="2200">
                <a:solidFill>
                  <a:schemeClr val="dk1"/>
                </a:solidFill>
                <a:latin typeface="Times New Roman"/>
                <a:ea typeface="Times New Roman"/>
                <a:cs typeface="Times New Roman"/>
                <a:sym typeface="Times New Roman"/>
              </a:rPr>
              <a:t>“</a:t>
            </a:r>
            <a:r>
              <a:rPr b="1" lang="en-US" sz="2200">
                <a:solidFill>
                  <a:schemeClr val="dk1"/>
                </a:solidFill>
                <a:latin typeface="Times New Roman"/>
                <a:ea typeface="Times New Roman"/>
                <a:cs typeface="Times New Roman"/>
                <a:sym typeface="Times New Roman"/>
              </a:rPr>
              <a:t>A Machine learning Approach to classify Articles based on Location</a:t>
            </a:r>
            <a:r>
              <a:rPr lang="en-US" sz="2200">
                <a:solidFill>
                  <a:schemeClr val="dk1"/>
                </a:solidFill>
                <a:latin typeface="Times New Roman"/>
                <a:ea typeface="Times New Roman"/>
                <a:cs typeface="Times New Roman"/>
                <a:sym typeface="Times New Roman"/>
              </a:rPr>
              <a:t>”; </a:t>
            </a:r>
            <a:r>
              <a:rPr lang="en-US" sz="2200">
                <a:highlight>
                  <a:srgbClr val="FFFFFF"/>
                </a:highlight>
                <a:uFill>
                  <a:noFill/>
                </a:uFill>
                <a:latin typeface="Times New Roman"/>
                <a:ea typeface="Times New Roman"/>
                <a:cs typeface="Times New Roman"/>
                <a:sym typeface="Times New Roman"/>
                <a:hlinkClick r:id="rId5"/>
              </a:rPr>
              <a:t>2017 International Conference on Intelligent Sustainable Systems (ICISS)</a:t>
            </a:r>
            <a:r>
              <a:rPr b="0" i="0" lang="en-US" sz="2200" u="none" cap="none" strike="noStrike">
                <a:solidFill>
                  <a:schemeClr val="dk1"/>
                </a:solidFill>
                <a:latin typeface="Times New Roman"/>
                <a:ea typeface="Times New Roman"/>
                <a:cs typeface="Times New Roman"/>
                <a:sym typeface="Times New Roman"/>
              </a:rPr>
              <a:t> </a:t>
            </a:r>
            <a:endParaRPr sz="2200"/>
          </a:p>
          <a:p>
            <a:pPr indent="0" lvl="0" marL="0" marR="0" rtl="0" algn="just">
              <a:lnSpc>
                <a:spcPct val="115000"/>
              </a:lnSpc>
              <a:spcBef>
                <a:spcPts val="0"/>
              </a:spcBef>
              <a:spcAft>
                <a:spcPts val="0"/>
              </a:spcAft>
              <a:buNone/>
            </a:pPr>
            <a:r>
              <a:rPr lang="en-US" sz="2200">
                <a:solidFill>
                  <a:schemeClr val="dk1"/>
                </a:solidFill>
                <a:latin typeface="Times New Roman"/>
                <a:ea typeface="Times New Roman"/>
                <a:cs typeface="Times New Roman"/>
                <a:sym typeface="Times New Roman"/>
              </a:rPr>
              <a:t>[4] </a:t>
            </a:r>
            <a:r>
              <a:rPr lang="en-US" sz="2200">
                <a:solidFill>
                  <a:schemeClr val="dk1"/>
                </a:solidFill>
                <a:latin typeface="Times New Roman"/>
                <a:ea typeface="Times New Roman"/>
                <a:cs typeface="Times New Roman"/>
                <a:sym typeface="Times New Roman"/>
              </a:rPr>
              <a:t>Alessandro Bondielli; Pietro Ducange; Francesco Marcelloni; </a:t>
            </a:r>
            <a:r>
              <a:rPr lang="en-US" sz="2200">
                <a:solidFill>
                  <a:schemeClr val="dk1"/>
                </a:solidFill>
                <a:latin typeface="Times New Roman"/>
                <a:ea typeface="Times New Roman"/>
                <a:cs typeface="Times New Roman"/>
                <a:sym typeface="Times New Roman"/>
              </a:rPr>
              <a:t>“</a:t>
            </a:r>
            <a:r>
              <a:rPr b="1" lang="en-US" sz="2200">
                <a:solidFill>
                  <a:schemeClr val="dk1"/>
                </a:solidFill>
                <a:latin typeface="Times New Roman"/>
                <a:ea typeface="Times New Roman"/>
                <a:cs typeface="Times New Roman"/>
                <a:sym typeface="Times New Roman"/>
              </a:rPr>
              <a:t>Location Exploiting Categorization of Online news for Profiling City Areas</a:t>
            </a:r>
            <a:r>
              <a:rPr lang="en-US" sz="2200">
                <a:solidFill>
                  <a:schemeClr val="dk1"/>
                </a:solidFill>
                <a:latin typeface="Times New Roman"/>
                <a:ea typeface="Times New Roman"/>
                <a:cs typeface="Times New Roman"/>
                <a:sym typeface="Times New Roman"/>
              </a:rPr>
              <a:t>”</a:t>
            </a:r>
            <a:r>
              <a:rPr b="0" i="0" lang="en-US" sz="2200" u="none" cap="none" strike="noStrike">
                <a:solidFill>
                  <a:schemeClr val="dk1"/>
                </a:solidFill>
                <a:latin typeface="Times New Roman"/>
                <a:ea typeface="Times New Roman"/>
                <a:cs typeface="Times New Roman"/>
                <a:sym typeface="Times New Roman"/>
              </a:rPr>
              <a:t>;</a:t>
            </a:r>
            <a:r>
              <a:rPr i="0" lang="en-US" sz="2200" u="none" cap="none" strike="noStrike">
                <a:latin typeface="Times New Roman"/>
                <a:ea typeface="Times New Roman"/>
                <a:cs typeface="Times New Roman"/>
                <a:sym typeface="Times New Roman"/>
              </a:rPr>
              <a:t> </a:t>
            </a:r>
            <a:r>
              <a:rPr lang="en-US" sz="2200">
                <a:highlight>
                  <a:srgbClr val="FFFFFF"/>
                </a:highlight>
                <a:uFill>
                  <a:noFill/>
                </a:uFill>
                <a:latin typeface="Times New Roman"/>
                <a:ea typeface="Times New Roman"/>
                <a:cs typeface="Times New Roman"/>
                <a:sym typeface="Times New Roman"/>
                <a:hlinkClick r:id="rId6"/>
              </a:rPr>
              <a:t>2020 IEEE Conference on Evolving and Adaptive Intelligent Systems (EAIS)</a:t>
            </a:r>
            <a:r>
              <a:rPr i="0" lang="en-US" sz="2200" u="none" cap="none" strike="noStrike">
                <a:latin typeface="Times New Roman"/>
                <a:ea typeface="Times New Roman"/>
                <a:cs typeface="Times New Roman"/>
                <a:sym typeface="Times New Roman"/>
              </a:rPr>
              <a:t> </a:t>
            </a:r>
            <a:endParaRPr sz="2200"/>
          </a:p>
          <a:p>
            <a:pPr indent="-304800" lvl="0" marL="45720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399" name="Shape 399"/>
        <p:cNvGrpSpPr/>
        <p:nvPr/>
      </p:nvGrpSpPr>
      <p:grpSpPr>
        <a:xfrm>
          <a:off x="0" y="0"/>
          <a:ext cx="0" cy="0"/>
          <a:chOff x="0" y="0"/>
          <a:chExt cx="0" cy="0"/>
        </a:xfrm>
      </p:grpSpPr>
      <p:sp>
        <p:nvSpPr>
          <p:cNvPr id="400" name="Google Shape;400;p59"/>
          <p:cNvSpPr txBox="1"/>
          <p:nvPr/>
        </p:nvSpPr>
        <p:spPr>
          <a:xfrm>
            <a:off x="1048650" y="2641500"/>
            <a:ext cx="10319400" cy="15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600">
                <a:solidFill>
                  <a:srgbClr val="45818E"/>
                </a:solidFill>
                <a:latin typeface="Times New Roman"/>
                <a:ea typeface="Times New Roman"/>
                <a:cs typeface="Times New Roman"/>
                <a:sym typeface="Times New Roman"/>
              </a:rPr>
              <a:t>THANK YOU</a:t>
            </a:r>
            <a:endParaRPr b="1" sz="8600">
              <a:solidFill>
                <a:srgbClr val="45818E"/>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15" name="Shape 115"/>
        <p:cNvGrpSpPr/>
        <p:nvPr/>
      </p:nvGrpSpPr>
      <p:grpSpPr>
        <a:xfrm>
          <a:off x="0" y="0"/>
          <a:ext cx="0" cy="0"/>
          <a:chOff x="0" y="0"/>
          <a:chExt cx="0" cy="0"/>
        </a:xfrm>
      </p:grpSpPr>
      <p:sp>
        <p:nvSpPr>
          <p:cNvPr id="116" name="Google Shape;116;p17"/>
          <p:cNvSpPr/>
          <p:nvPr/>
        </p:nvSpPr>
        <p:spPr>
          <a:xfrm>
            <a:off x="1265384" y="1630746"/>
            <a:ext cx="9522689" cy="3379387"/>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i="0" lang="en-US" sz="3200" u="sng" cap="none" strike="noStrike">
                <a:solidFill>
                  <a:schemeClr val="dk1"/>
                </a:solidFill>
                <a:latin typeface="Times New Roman"/>
                <a:ea typeface="Times New Roman"/>
                <a:cs typeface="Times New Roman"/>
                <a:sym typeface="Times New Roman"/>
              </a:rPr>
              <a:t>PROBLEM </a:t>
            </a:r>
            <a:r>
              <a:rPr b="1" i="0" lang="en-US" sz="3200" u="sng" cap="none" strike="noStrike">
                <a:solidFill>
                  <a:schemeClr val="dk1"/>
                </a:solidFill>
                <a:latin typeface="Times New Roman"/>
                <a:ea typeface="Times New Roman"/>
                <a:cs typeface="Times New Roman"/>
                <a:sym typeface="Times New Roman"/>
              </a:rPr>
              <a:t>STATEMENT</a:t>
            </a:r>
            <a:endParaRPr u="sng"/>
          </a:p>
          <a:p>
            <a:pPr indent="0" lvl="0" marL="0" marR="0" rtl="0" algn="just">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W</a:t>
            </a:r>
            <a:r>
              <a:rPr b="0" i="0" lang="en-US" sz="2200" u="none" cap="none" strike="noStrike">
                <a:solidFill>
                  <a:schemeClr val="dk1"/>
                </a:solidFill>
                <a:latin typeface="Times New Roman"/>
                <a:ea typeface="Times New Roman"/>
                <a:cs typeface="Times New Roman"/>
                <a:sym typeface="Times New Roman"/>
              </a:rPr>
              <a:t>e aim to build a software that analyses crimes mentioned in the news articles </a:t>
            </a:r>
            <a:r>
              <a:rPr lang="en-US" sz="2200">
                <a:solidFill>
                  <a:schemeClr val="dk1"/>
                </a:solidFill>
                <a:latin typeface="Times New Roman"/>
                <a:ea typeface="Times New Roman"/>
                <a:cs typeface="Times New Roman"/>
                <a:sym typeface="Times New Roman"/>
              </a:rPr>
              <a:t>and create</a:t>
            </a:r>
            <a:r>
              <a:rPr b="0" i="0" lang="en-US" sz="2200" u="none" cap="none" strike="noStrike">
                <a:solidFill>
                  <a:schemeClr val="dk1"/>
                </a:solidFill>
                <a:latin typeface="Times New Roman"/>
                <a:ea typeface="Times New Roman"/>
                <a:cs typeface="Times New Roman"/>
                <a:sym typeface="Times New Roman"/>
              </a:rPr>
              <a:t> a visualization tool which </a:t>
            </a:r>
            <a:r>
              <a:rPr lang="en-US" sz="2200">
                <a:solidFill>
                  <a:schemeClr val="dk1"/>
                </a:solidFill>
                <a:latin typeface="Times New Roman"/>
                <a:ea typeface="Times New Roman"/>
                <a:cs typeface="Times New Roman"/>
                <a:sym typeface="Times New Roman"/>
              </a:rPr>
              <a:t>shows how safe a location is.</a:t>
            </a:r>
            <a:endParaRPr sz="22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We will use NER to extract the location and time and classify the crime type and display the number relatively in the form of a heat map.</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20" name="Shape 120"/>
        <p:cNvGrpSpPr/>
        <p:nvPr/>
      </p:nvGrpSpPr>
      <p:grpSpPr>
        <a:xfrm>
          <a:off x="0" y="0"/>
          <a:ext cx="0" cy="0"/>
          <a:chOff x="0" y="0"/>
          <a:chExt cx="0" cy="0"/>
        </a:xfrm>
      </p:grpSpPr>
      <p:graphicFrame>
        <p:nvGraphicFramePr>
          <p:cNvPr id="121" name="Google Shape;121;p18"/>
          <p:cNvGraphicFramePr/>
          <p:nvPr/>
        </p:nvGraphicFramePr>
        <p:xfrm>
          <a:off x="1262050" y="1364450"/>
          <a:ext cx="3000000" cy="3000000"/>
        </p:xfrm>
        <a:graphic>
          <a:graphicData uri="http://schemas.openxmlformats.org/drawingml/2006/table">
            <a:tbl>
              <a:tblPr>
                <a:noFill/>
                <a:tableStyleId>{7609B4B8-7966-454A-BDE9-E945AEE48387}</a:tableStyleId>
              </a:tblPr>
              <a:tblGrid>
                <a:gridCol w="2200275"/>
                <a:gridCol w="2200275"/>
                <a:gridCol w="3114675"/>
                <a:gridCol w="2152650"/>
              </a:tblGrid>
              <a:tr h="476250">
                <a:tc>
                  <a:txBody>
                    <a:bodyPr/>
                    <a:lstStyle/>
                    <a:p>
                      <a:pPr indent="0" lvl="0" marL="0" rtl="0" algn="ctr">
                        <a:lnSpc>
                          <a:spcPct val="115000"/>
                        </a:lnSpc>
                        <a:spcBef>
                          <a:spcPts val="0"/>
                        </a:spcBef>
                        <a:spcAft>
                          <a:spcPts val="0"/>
                        </a:spcAft>
                        <a:buNone/>
                      </a:pPr>
                      <a:r>
                        <a:rPr b="1" lang="en-US" sz="1800"/>
                        <a:t>PAPER TITLE</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AUTHOR</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ADVANTAGES</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DISADVANTAGES</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r>
              <a:tr h="1600200">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Building an Urban Theft Map by Analyzing Newspaper Crime Reports</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IEEE 2018</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Laura Po; Federica Rollo</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The application extracts basic semantic information about particular thefts from newspaper articles. Extracted data is visualized based on user queries on maps</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•No classifier used because aim was just to locate theft</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333500">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Crime news analysis: Location and story detection</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IEEE 2018</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Mehedee Hassan; Mohammad Zahidur Rahman</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Classifies if a news article as crime related news or not crime related.</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Uses SVM</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Also provides the crime location</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•No visual aid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•ignores entities that can affect the entity recognition</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22" name="Google Shape;122;p18"/>
          <p:cNvSpPr/>
          <p:nvPr/>
        </p:nvSpPr>
        <p:spPr>
          <a:xfrm>
            <a:off x="4062625" y="527075"/>
            <a:ext cx="4714800" cy="66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3200" u="sng">
                <a:solidFill>
                  <a:schemeClr val="dk1"/>
                </a:solidFill>
                <a:latin typeface="Times New Roman"/>
                <a:ea typeface="Times New Roman"/>
                <a:cs typeface="Times New Roman"/>
                <a:sym typeface="Times New Roman"/>
              </a:rPr>
              <a:t>LITERATURE SURVEY</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26" name="Shape 126"/>
        <p:cNvGrpSpPr/>
        <p:nvPr/>
      </p:nvGrpSpPr>
      <p:grpSpPr>
        <a:xfrm>
          <a:off x="0" y="0"/>
          <a:ext cx="0" cy="0"/>
          <a:chOff x="0" y="0"/>
          <a:chExt cx="0" cy="0"/>
        </a:xfrm>
      </p:grpSpPr>
      <p:graphicFrame>
        <p:nvGraphicFramePr>
          <p:cNvPr id="127" name="Google Shape;127;p19"/>
          <p:cNvGraphicFramePr/>
          <p:nvPr/>
        </p:nvGraphicFramePr>
        <p:xfrm>
          <a:off x="1271588" y="1425938"/>
          <a:ext cx="3000000" cy="3000000"/>
        </p:xfrm>
        <a:graphic>
          <a:graphicData uri="http://schemas.openxmlformats.org/drawingml/2006/table">
            <a:tbl>
              <a:tblPr>
                <a:noFill/>
                <a:tableStyleId>{7609B4B8-7966-454A-BDE9-E945AEE48387}</a:tableStyleId>
              </a:tblPr>
              <a:tblGrid>
                <a:gridCol w="2200275"/>
                <a:gridCol w="2200275"/>
                <a:gridCol w="3105150"/>
                <a:gridCol w="2143125"/>
              </a:tblGrid>
              <a:tr h="476250">
                <a:tc>
                  <a:txBody>
                    <a:bodyPr/>
                    <a:lstStyle/>
                    <a:p>
                      <a:pPr indent="0" lvl="0" marL="0" rtl="0" algn="ctr">
                        <a:lnSpc>
                          <a:spcPct val="115000"/>
                        </a:lnSpc>
                        <a:spcBef>
                          <a:spcPts val="0"/>
                        </a:spcBef>
                        <a:spcAft>
                          <a:spcPts val="0"/>
                        </a:spcAft>
                        <a:buNone/>
                      </a:pPr>
                      <a:r>
                        <a:rPr b="1" lang="en-US" sz="1800"/>
                        <a:t>PAPER TITLE</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AUTHOR</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ADVANTAGES</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c>
                  <a:txBody>
                    <a:bodyPr/>
                    <a:lstStyle/>
                    <a:p>
                      <a:pPr indent="0" lvl="0" marL="0" rtl="0" algn="ctr">
                        <a:lnSpc>
                          <a:spcPct val="115000"/>
                        </a:lnSpc>
                        <a:spcBef>
                          <a:spcPts val="0"/>
                        </a:spcBef>
                        <a:spcAft>
                          <a:spcPts val="0"/>
                        </a:spcAft>
                        <a:buNone/>
                      </a:pPr>
                      <a:r>
                        <a:rPr b="1" lang="en-US" sz="1800"/>
                        <a:t>DISADVANTAGES</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A2C4C9"/>
                    </a:solidFill>
                  </a:tcPr>
                </a:tc>
              </a:tr>
              <a:tr h="1476375">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A Machine learning Approach to classify Articles based on Location</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IEEE 2017</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Vignesh Rao; Jayant Sachdev</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uses various classifiers such as Naïve Bayes, Support vector Machines and compares accuracy</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•SVM has a huge training time</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•Naïve Bayes cannot recognize new classes</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43075">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Exploiting Categorization of Online news for Profiling City Areas</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IEEE 2020</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Alessandro Bondielli; Pietro Ducange; Francesco Marcelloni</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Articles of local online newspapers, by exploiting information regarding</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the text as well as metadata such as tags.</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•No customized web-crawler</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800">
                          <a:latin typeface="Times New Roman"/>
                          <a:ea typeface="Times New Roman"/>
                          <a:cs typeface="Times New Roman"/>
                          <a:sym typeface="Times New Roman"/>
                        </a:rPr>
                        <a:t>•No automatic extraction</a:t>
                      </a:r>
                      <a:endParaRPr sz="18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31" name="Shape 131"/>
        <p:cNvGrpSpPr/>
        <p:nvPr/>
      </p:nvGrpSpPr>
      <p:grpSpPr>
        <a:xfrm>
          <a:off x="0" y="0"/>
          <a:ext cx="0" cy="0"/>
          <a:chOff x="0" y="0"/>
          <a:chExt cx="0" cy="0"/>
        </a:xfrm>
      </p:grpSpPr>
      <p:sp>
        <p:nvSpPr>
          <p:cNvPr id="132" name="Google Shape;132;p20"/>
          <p:cNvSpPr/>
          <p:nvPr/>
        </p:nvSpPr>
        <p:spPr>
          <a:xfrm>
            <a:off x="3424650" y="465575"/>
            <a:ext cx="5342700" cy="66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3200" u="sng">
                <a:solidFill>
                  <a:schemeClr val="dk1"/>
                </a:solidFill>
                <a:latin typeface="Times New Roman"/>
                <a:ea typeface="Times New Roman"/>
                <a:cs typeface="Times New Roman"/>
                <a:sym typeface="Times New Roman"/>
              </a:rPr>
              <a:t>SYSTEM REQUIREMENTS</a:t>
            </a:r>
            <a:endParaRPr u="sng"/>
          </a:p>
        </p:txBody>
      </p:sp>
      <p:graphicFrame>
        <p:nvGraphicFramePr>
          <p:cNvPr id="133" name="Google Shape;133;p20"/>
          <p:cNvGraphicFramePr/>
          <p:nvPr/>
        </p:nvGraphicFramePr>
        <p:xfrm>
          <a:off x="1740600" y="2086400"/>
          <a:ext cx="3000000" cy="3000000"/>
        </p:xfrm>
        <a:graphic>
          <a:graphicData uri="http://schemas.openxmlformats.org/drawingml/2006/table">
            <a:tbl>
              <a:tblPr>
                <a:noFill/>
                <a:tableStyleId>{7609B4B8-7966-454A-BDE9-E945AEE48387}</a:tableStyleId>
              </a:tblPr>
              <a:tblGrid>
                <a:gridCol w="3393150"/>
                <a:gridCol w="5941950"/>
              </a:tblGrid>
              <a:tr h="727550">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Operating System</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Any OS</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7550">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Programming Language</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Python</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7550">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Platform</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Jupyter Notebook/ Google Colab</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3200">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Important Libraries</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Transformers, Torch, Selenium, Geopy.geocoder, Bokeh, etc.</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7550">
                <a:tc>
                  <a:txBody>
                    <a:bodyPr/>
                    <a:lstStyle/>
                    <a:p>
                      <a:pPr indent="0" lvl="0" marL="0" rtl="0" algn="l">
                        <a:lnSpc>
                          <a:spcPct val="100000"/>
                        </a:lnSpc>
                        <a:spcBef>
                          <a:spcPts val="0"/>
                        </a:spcBef>
                        <a:spcAft>
                          <a:spcPts val="0"/>
                        </a:spcAft>
                        <a:buNone/>
                      </a:pPr>
                      <a:r>
                        <a:rPr b="1" lang="en-US" sz="1800">
                          <a:latin typeface="Times New Roman"/>
                          <a:ea typeface="Times New Roman"/>
                          <a:cs typeface="Times New Roman"/>
                          <a:sym typeface="Times New Roman"/>
                        </a:rPr>
                        <a:t>API’s</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Google API</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4" name="Google Shape;134;p20"/>
          <p:cNvSpPr txBox="1"/>
          <p:nvPr/>
        </p:nvSpPr>
        <p:spPr>
          <a:xfrm>
            <a:off x="1740600" y="1470425"/>
            <a:ext cx="358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SOFTWARE REQUIREMENTS</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38" name="Shape 138"/>
        <p:cNvGrpSpPr/>
        <p:nvPr/>
      </p:nvGrpSpPr>
      <p:grpSpPr>
        <a:xfrm>
          <a:off x="0" y="0"/>
          <a:ext cx="0" cy="0"/>
          <a:chOff x="0" y="0"/>
          <a:chExt cx="0" cy="0"/>
        </a:xfrm>
      </p:grpSpPr>
      <p:sp>
        <p:nvSpPr>
          <p:cNvPr id="139" name="Google Shape;139;p21"/>
          <p:cNvSpPr/>
          <p:nvPr/>
        </p:nvSpPr>
        <p:spPr>
          <a:xfrm>
            <a:off x="3424650" y="465575"/>
            <a:ext cx="5342700" cy="66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3200" u="sng">
                <a:solidFill>
                  <a:schemeClr val="dk1"/>
                </a:solidFill>
                <a:latin typeface="Times New Roman"/>
                <a:ea typeface="Times New Roman"/>
                <a:cs typeface="Times New Roman"/>
                <a:sym typeface="Times New Roman"/>
              </a:rPr>
              <a:t>SYSTEM REQUIREMENTS</a:t>
            </a:r>
            <a:endParaRPr u="sng"/>
          </a:p>
        </p:txBody>
      </p:sp>
      <p:sp>
        <p:nvSpPr>
          <p:cNvPr id="140" name="Google Shape;140;p21"/>
          <p:cNvSpPr txBox="1"/>
          <p:nvPr/>
        </p:nvSpPr>
        <p:spPr>
          <a:xfrm>
            <a:off x="1664400" y="1321325"/>
            <a:ext cx="358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HARD</a:t>
            </a:r>
            <a:r>
              <a:rPr b="1" lang="en-US" sz="1800">
                <a:solidFill>
                  <a:schemeClr val="dk1"/>
                </a:solidFill>
                <a:latin typeface="Times New Roman"/>
                <a:ea typeface="Times New Roman"/>
                <a:cs typeface="Times New Roman"/>
                <a:sym typeface="Times New Roman"/>
              </a:rPr>
              <a:t>WARE REQUIREMENTS</a:t>
            </a:r>
            <a:endParaRPr sz="2100"/>
          </a:p>
        </p:txBody>
      </p:sp>
      <p:graphicFrame>
        <p:nvGraphicFramePr>
          <p:cNvPr id="141" name="Google Shape;141;p21"/>
          <p:cNvGraphicFramePr/>
          <p:nvPr/>
        </p:nvGraphicFramePr>
        <p:xfrm>
          <a:off x="1740600" y="1795038"/>
          <a:ext cx="3000000" cy="3000000"/>
        </p:xfrm>
        <a:graphic>
          <a:graphicData uri="http://schemas.openxmlformats.org/drawingml/2006/table">
            <a:tbl>
              <a:tblPr>
                <a:noFill/>
                <a:tableStyleId>{7609B4B8-7966-454A-BDE9-E945AEE48387}</a:tableStyleId>
              </a:tblPr>
              <a:tblGrid>
                <a:gridCol w="2842100"/>
                <a:gridCol w="5972900"/>
              </a:tblGrid>
              <a:tr h="238125">
                <a:tc>
                  <a:txBody>
                    <a:bodyPr/>
                    <a:lstStyle/>
                    <a:p>
                      <a:pPr indent="0" lvl="0" marL="0" rtl="0" algn="l">
                        <a:lnSpc>
                          <a:spcPct val="150000"/>
                        </a:lnSpc>
                        <a:spcBef>
                          <a:spcPts val="0"/>
                        </a:spcBef>
                        <a:spcAft>
                          <a:spcPts val="0"/>
                        </a:spcAft>
                        <a:buNone/>
                      </a:pPr>
                      <a:r>
                        <a:rPr b="1" lang="en-US" sz="1800">
                          <a:latin typeface="Times New Roman"/>
                          <a:ea typeface="Times New Roman"/>
                          <a:cs typeface="Times New Roman"/>
                          <a:sym typeface="Times New Roman"/>
                        </a:rPr>
                        <a:t>Processor</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Intel CORE i5</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8125">
                <a:tc>
                  <a:txBody>
                    <a:bodyPr/>
                    <a:lstStyle/>
                    <a:p>
                      <a:pPr indent="0" lvl="0" marL="0" rtl="0" algn="l">
                        <a:lnSpc>
                          <a:spcPct val="150000"/>
                        </a:lnSpc>
                        <a:spcBef>
                          <a:spcPts val="0"/>
                        </a:spcBef>
                        <a:spcAft>
                          <a:spcPts val="0"/>
                        </a:spcAft>
                        <a:buNone/>
                      </a:pPr>
                      <a:r>
                        <a:rPr b="1" lang="en-US" sz="1800">
                          <a:latin typeface="Times New Roman"/>
                          <a:ea typeface="Times New Roman"/>
                          <a:cs typeface="Times New Roman"/>
                          <a:sym typeface="Times New Roman"/>
                        </a:rPr>
                        <a:t>RAM</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8 GB</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8125">
                <a:tc>
                  <a:txBody>
                    <a:bodyPr/>
                    <a:lstStyle/>
                    <a:p>
                      <a:pPr indent="0" lvl="0" marL="0" rtl="0" algn="l">
                        <a:lnSpc>
                          <a:spcPct val="150000"/>
                        </a:lnSpc>
                        <a:spcBef>
                          <a:spcPts val="0"/>
                        </a:spcBef>
                        <a:spcAft>
                          <a:spcPts val="0"/>
                        </a:spcAft>
                        <a:buNone/>
                      </a:pPr>
                      <a:r>
                        <a:rPr b="1" lang="en-US" sz="1800">
                          <a:latin typeface="Times New Roman"/>
                          <a:ea typeface="Times New Roman"/>
                          <a:cs typeface="Times New Roman"/>
                          <a:sym typeface="Times New Roman"/>
                        </a:rPr>
                        <a:t>Hard Disk space</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200 GB</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8125">
                <a:tc>
                  <a:txBody>
                    <a:bodyPr/>
                    <a:lstStyle/>
                    <a:p>
                      <a:pPr indent="0" lvl="0" marL="0" rtl="0" algn="l">
                        <a:lnSpc>
                          <a:spcPct val="150000"/>
                        </a:lnSpc>
                        <a:spcBef>
                          <a:spcPts val="0"/>
                        </a:spcBef>
                        <a:spcAft>
                          <a:spcPts val="0"/>
                        </a:spcAft>
                        <a:buNone/>
                      </a:pPr>
                      <a:r>
                        <a:rPr b="1" lang="en-US" sz="1800">
                          <a:latin typeface="Times New Roman"/>
                          <a:ea typeface="Times New Roman"/>
                          <a:cs typeface="Times New Roman"/>
                          <a:sym typeface="Times New Roman"/>
                        </a:rPr>
                        <a:t>GPU</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US" sz="1800">
                          <a:latin typeface="Times New Roman"/>
                          <a:ea typeface="Times New Roman"/>
                          <a:cs typeface="Times New Roman"/>
                          <a:sym typeface="Times New Roman"/>
                        </a:rPr>
                        <a:t>Minimum of 8GB</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2" name="Google Shape;142;p21"/>
          <p:cNvGraphicFramePr/>
          <p:nvPr/>
        </p:nvGraphicFramePr>
        <p:xfrm>
          <a:off x="1740600" y="4830000"/>
          <a:ext cx="3000000" cy="3000000"/>
        </p:xfrm>
        <a:graphic>
          <a:graphicData uri="http://schemas.openxmlformats.org/drawingml/2006/table">
            <a:tbl>
              <a:tblPr>
                <a:noFill/>
                <a:tableStyleId>{7609B4B8-7966-454A-BDE9-E945AEE48387}</a:tableStyleId>
              </a:tblPr>
              <a:tblGrid>
                <a:gridCol w="2203750"/>
                <a:gridCol w="2203750"/>
                <a:gridCol w="2203750"/>
                <a:gridCol w="2203750"/>
              </a:tblGrid>
              <a:tr h="238125">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GPU Model</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Tesla T4</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Tesla K80</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Tesla P4</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8125">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Training Time</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59 minutes</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120 minutes</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1200"/>
                        </a:spcBef>
                        <a:spcAft>
                          <a:spcPts val="0"/>
                        </a:spcAft>
                        <a:buNone/>
                      </a:pPr>
                      <a:r>
                        <a:rPr b="1" lang="en-US" sz="1800">
                          <a:latin typeface="Times New Roman"/>
                          <a:ea typeface="Times New Roman"/>
                          <a:cs typeface="Times New Roman"/>
                          <a:sym typeface="Times New Roman"/>
                        </a:rPr>
                        <a:t>93 minutes</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3" name="Google Shape;143;p21"/>
          <p:cNvSpPr txBox="1"/>
          <p:nvPr/>
        </p:nvSpPr>
        <p:spPr>
          <a:xfrm>
            <a:off x="1740600" y="43280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Times New Roman"/>
                <a:ea typeface="Times New Roman"/>
                <a:cs typeface="Times New Roman"/>
                <a:sym typeface="Times New Roman"/>
              </a:rPr>
              <a:t>GPU time comparisons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0070C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